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95" r:id="rId10"/>
    <p:sldId id="269" r:id="rId11"/>
    <p:sldId id="271" r:id="rId12"/>
    <p:sldId id="272" r:id="rId13"/>
    <p:sldId id="273" r:id="rId14"/>
    <p:sldId id="276" r:id="rId15"/>
    <p:sldId id="277" r:id="rId16"/>
    <p:sldId id="278" r:id="rId17"/>
    <p:sldId id="280" r:id="rId18"/>
    <p:sldId id="281" r:id="rId19"/>
    <p:sldId id="283" r:id="rId20"/>
    <p:sldId id="292" r:id="rId21"/>
    <p:sldId id="293" r:id="rId22"/>
    <p:sldId id="294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89E0FF"/>
    <a:srgbClr val="F4B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807" autoAdjust="0"/>
  </p:normalViewPr>
  <p:slideViewPr>
    <p:cSldViewPr snapToGrid="0">
      <p:cViewPr>
        <p:scale>
          <a:sx n="80" d="100"/>
          <a:sy n="80" d="100"/>
        </p:scale>
        <p:origin x="-5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C452F-AA4F-45C8-87FC-26578FF679D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44EF0-4861-4EF6-956B-4D2043D5E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8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1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8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70E69-0D04-4615-8C68-DFE5277347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94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70E69-0D04-4615-8C68-DFE5277347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6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70E69-0D04-4615-8C68-DFE5277347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510A-2FB4-4F2E-A697-2262165E72F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94D-2EF2-421E-813F-BE8961550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3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510A-2FB4-4F2E-A697-2262165E72F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94D-2EF2-421E-813F-BE8961550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3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510A-2FB4-4F2E-A697-2262165E72F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94D-2EF2-421E-813F-BE8961550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510A-2FB4-4F2E-A697-2262165E72F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94D-2EF2-421E-813F-BE8961550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510A-2FB4-4F2E-A697-2262165E72F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94D-2EF2-421E-813F-BE8961550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9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510A-2FB4-4F2E-A697-2262165E72F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94D-2EF2-421E-813F-BE8961550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2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510A-2FB4-4F2E-A697-2262165E72F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94D-2EF2-421E-813F-BE8961550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510A-2FB4-4F2E-A697-2262165E72F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94D-2EF2-421E-813F-BE8961550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9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510A-2FB4-4F2E-A697-2262165E72F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94D-2EF2-421E-813F-BE8961550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2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510A-2FB4-4F2E-A697-2262165E72F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94D-2EF2-421E-813F-BE8961550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3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510A-2FB4-4F2E-A697-2262165E72F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94D-2EF2-421E-813F-BE8961550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BA560CCE-B9EA-4661-C61B-0C891D8AE4B6}"/>
              </a:ext>
            </a:extLst>
          </p:cNvPr>
          <p:cNvSpPr txBox="1"/>
          <p:nvPr userDrawn="1"/>
        </p:nvSpPr>
        <p:spPr>
          <a:xfrm>
            <a:off x="0" y="-1543110"/>
            <a:ext cx="12192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>
                <a:solidFill>
                  <a:srgbClr val="C3C3C3"/>
                </a:solidFill>
              </a:rPr>
              <a:t>www.9slide.vn</a:t>
            </a:r>
            <a:endParaRPr lang="x-none" sz="2000">
              <a:solidFill>
                <a:srgbClr val="C3C3C3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A510A-2FB4-4F2E-A697-2262165E72F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8F94D-2EF2-421E-813F-BE8961550F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231" y="-86896"/>
            <a:ext cx="2214306" cy="22296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4136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4.wdp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21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17" Type="http://schemas.openxmlformats.org/officeDocument/2006/relationships/image" Target="../media/image35.sv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20" Type="http://schemas.openxmlformats.org/officeDocument/2006/relationships/audio" Target="../media/audio1.wav"/><Relationship Id="rId1" Type="http://schemas.microsoft.com/office/2007/relationships/media" Target="../media/media1.mp3"/><Relationship Id="rId6" Type="http://schemas.openxmlformats.org/officeDocument/2006/relationships/audio" Target="../media/audio4.wav"/><Relationship Id="rId11" Type="http://schemas.openxmlformats.org/officeDocument/2006/relationships/image" Target="../media/image30.svg"/><Relationship Id="rId5" Type="http://schemas.openxmlformats.org/officeDocument/2006/relationships/audio" Target="../media/audio1.wav"/><Relationship Id="rId15" Type="http://schemas.openxmlformats.org/officeDocument/2006/relationships/image" Target="../media/image33.sv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8.svg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21" Type="http://schemas.openxmlformats.org/officeDocument/2006/relationships/audio" Target="../media/audio3.wav"/><Relationship Id="rId7" Type="http://schemas.openxmlformats.org/officeDocument/2006/relationships/audio" Target="../media/audio1.wav"/><Relationship Id="rId12" Type="http://schemas.openxmlformats.org/officeDocument/2006/relationships/image" Target="../media/image35.svg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30.svg"/><Relationship Id="rId20" Type="http://schemas.openxmlformats.org/officeDocument/2006/relationships/audio" Target="../media/audio4.wav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5" Type="http://schemas.openxmlformats.org/officeDocument/2006/relationships/image" Target="../media/image26.png"/><Relationship Id="rId10" Type="http://schemas.openxmlformats.org/officeDocument/2006/relationships/image" Target="../media/image33.sv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2.png"/><Relationship Id="rId14" Type="http://schemas.openxmlformats.org/officeDocument/2006/relationships/image" Target="../media/image28.svg"/><Relationship Id="rId22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sv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21" Type="http://schemas.openxmlformats.org/officeDocument/2006/relationships/audio" Target="../media/audio1.wav"/><Relationship Id="rId7" Type="http://schemas.openxmlformats.org/officeDocument/2006/relationships/audio" Target="../media/audio1.wav"/><Relationship Id="rId12" Type="http://schemas.openxmlformats.org/officeDocument/2006/relationships/image" Target="../media/image23.png"/><Relationship Id="rId17" Type="http://schemas.openxmlformats.org/officeDocument/2006/relationships/image" Target="../media/image30.svg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20" Type="http://schemas.openxmlformats.org/officeDocument/2006/relationships/audio" Target="../media/audio3.wav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33.svg"/><Relationship Id="rId5" Type="http://schemas.openxmlformats.org/officeDocument/2006/relationships/audio" Target="../media/audio4.wav"/><Relationship Id="rId15" Type="http://schemas.openxmlformats.org/officeDocument/2006/relationships/image" Target="../media/image28.svg"/><Relationship Id="rId10" Type="http://schemas.openxmlformats.org/officeDocument/2006/relationships/image" Target="../media/image22.png"/><Relationship Id="rId19" Type="http://schemas.openxmlformats.org/officeDocument/2006/relationships/audio" Target="../media/audio4.wav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4.png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r="30317" b="-8258"/>
          <a:stretch/>
        </p:blipFill>
        <p:spPr>
          <a:xfrm>
            <a:off x="-40340" y="-143672"/>
            <a:ext cx="12223376" cy="75798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61" b="97449" l="61443" r="97377">
                        <a14:foregroundMark x1="78426" y1="57959" x2="79475" y2="67857"/>
                        <a14:foregroundMark x1="70230" y1="55000" x2="70361" y2="55408"/>
                        <a14:foregroundMark x1="76984" y1="85714" x2="76984" y2="86939"/>
                        <a14:foregroundMark x1="69180" y1="53163" x2="68918" y2="52755"/>
                        <a14:foregroundMark x1="73377" y1="40816" x2="75410" y2="41837"/>
                        <a14:foregroundMark x1="79869" y1="41633" x2="82557" y2="44082"/>
                        <a14:foregroundMark x1="75803" y1="56837" x2="78033" y2="60612"/>
                        <a14:foregroundMark x1="79344" y1="58163" x2="80262" y2="58163"/>
                        <a14:foregroundMark x1="80131" y1="56633" x2="80393" y2="5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t="15965" r="2231" b="2389"/>
          <a:stretch/>
        </p:blipFill>
        <p:spPr>
          <a:xfrm flipH="1">
            <a:off x="-375053" y="1683308"/>
            <a:ext cx="3709851" cy="52773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/>
          <a:stretch/>
        </p:blipFill>
        <p:spPr>
          <a:xfrm>
            <a:off x="613796" y="-783770"/>
            <a:ext cx="13465973" cy="8530002"/>
          </a:xfrm>
          <a:prstGeom prst="rect">
            <a:avLst/>
          </a:prstGeom>
        </p:spPr>
      </p:pic>
      <p:grpSp>
        <p:nvGrpSpPr>
          <p:cNvPr id="26" name="Nhóm 20">
            <a:extLst>
              <a:ext uri="{FF2B5EF4-FFF2-40B4-BE49-F238E27FC236}">
                <a16:creationId xmlns:a16="http://schemas.microsoft.com/office/drawing/2014/main" xmlns="" id="{5D3F9186-385F-2CAA-B397-719C97E47854}"/>
              </a:ext>
            </a:extLst>
          </p:cNvPr>
          <p:cNvGrpSpPr/>
          <p:nvPr/>
        </p:nvGrpSpPr>
        <p:grpSpPr>
          <a:xfrm>
            <a:off x="5693767" y="1641345"/>
            <a:ext cx="3946055" cy="1024866"/>
            <a:chOff x="6371477" y="2216092"/>
            <a:chExt cx="3946055" cy="1024866"/>
          </a:xfrm>
        </p:grpSpPr>
        <p:sp>
          <p:nvSpPr>
            <p:cNvPr id="27" name="Hộp Văn bản 21">
              <a:extLst>
                <a:ext uri="{FF2B5EF4-FFF2-40B4-BE49-F238E27FC236}">
                  <a16:creationId xmlns:a16="http://schemas.microsoft.com/office/drawing/2014/main" xmlns="" id="{2A341E9A-A1B2-67D1-FF34-5E184963C82A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Gretoon" panose="02040603050506020204" pitchFamily="18" charset="0"/>
                </a:rPr>
                <a:t>TOÁN</a:t>
              </a:r>
              <a:endParaRPr lang="vi-VN" sz="6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Hộp Văn bản 22">
              <a:extLst>
                <a:ext uri="{FF2B5EF4-FFF2-40B4-BE49-F238E27FC236}">
                  <a16:creationId xmlns:a16="http://schemas.microsoft.com/office/drawing/2014/main" xmlns="" id="{74D862C6-46A9-0528-BDE4-C119B43DAE38}"/>
                </a:ext>
              </a:extLst>
            </p:cNvPr>
            <p:cNvSpPr txBox="1"/>
            <p:nvPr/>
          </p:nvSpPr>
          <p:spPr>
            <a:xfrm>
              <a:off x="6371477" y="2216092"/>
              <a:ext cx="394605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FAEB7A"/>
                  </a:solidFill>
                  <a:latin typeface="SVN-Gretoon" panose="02040603050506020204" pitchFamily="18" charset="0"/>
                </a:rPr>
                <a:t>T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FB816D"/>
                  </a:solidFill>
                  <a:latin typeface="SVN-Gretoon" panose="02040603050506020204" pitchFamily="18" charset="0"/>
                </a:rPr>
                <a:t>O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rgbClr val="99FBC1"/>
                  </a:solidFill>
                  <a:latin typeface="SVN-Gretoon" panose="02040603050506020204" pitchFamily="18" charset="0"/>
                </a:rPr>
                <a:t>Á</a:t>
              </a:r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Gretoon" panose="02040603050506020204" pitchFamily="18" charset="0"/>
                </a:rPr>
                <a:t>N</a:t>
              </a:r>
              <a:endParaRPr lang="vi-VN" sz="6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grpSp>
        <p:nvGrpSpPr>
          <p:cNvPr id="29" name="Nhóm 11">
            <a:extLst>
              <a:ext uri="{FF2B5EF4-FFF2-40B4-BE49-F238E27FC236}">
                <a16:creationId xmlns:a16="http://schemas.microsoft.com/office/drawing/2014/main" xmlns="" id="{CB42F5C4-7951-19EA-E19C-002E976E001C}"/>
              </a:ext>
            </a:extLst>
          </p:cNvPr>
          <p:cNvGrpSpPr/>
          <p:nvPr/>
        </p:nvGrpSpPr>
        <p:grpSpPr>
          <a:xfrm rot="21105784">
            <a:off x="3649352" y="3137722"/>
            <a:ext cx="2704706" cy="1209532"/>
            <a:chOff x="4279245" y="1767567"/>
            <a:chExt cx="2704706" cy="1209532"/>
          </a:xfrm>
        </p:grpSpPr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xmlns="" id="{D56D5054-6A53-2A62-42DC-46F055B2936B}"/>
                </a:ext>
              </a:extLst>
            </p:cNvPr>
            <p:cNvSpPr txBox="1"/>
            <p:nvPr/>
          </p:nvSpPr>
          <p:spPr>
            <a:xfrm rot="20575962">
              <a:off x="4280770" y="1776770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1270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xmlns="" id="{21C06E5D-D154-8AE9-7EFB-191ADB752BA8}"/>
                </a:ext>
              </a:extLst>
            </p:cNvPr>
            <p:cNvSpPr txBox="1"/>
            <p:nvPr/>
          </p:nvSpPr>
          <p:spPr>
            <a:xfrm rot="20575962">
              <a:off x="4279245" y="176756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0"/>
                <a:solidFill>
                  <a:srgbClr val="6B22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32" name="Nhóm 14">
            <a:extLst>
              <a:ext uri="{FF2B5EF4-FFF2-40B4-BE49-F238E27FC236}">
                <a16:creationId xmlns:a16="http://schemas.microsoft.com/office/drawing/2014/main" xmlns="" id="{365521D5-6F57-77F5-D008-54BD72DBECB2}"/>
              </a:ext>
            </a:extLst>
          </p:cNvPr>
          <p:cNvGrpSpPr/>
          <p:nvPr/>
        </p:nvGrpSpPr>
        <p:grpSpPr>
          <a:xfrm>
            <a:off x="3886895" y="3250909"/>
            <a:ext cx="7559801" cy="5597456"/>
            <a:chOff x="4743805" y="2513042"/>
            <a:chExt cx="6814013" cy="5597456"/>
          </a:xfrm>
        </p:grpSpPr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xmlns="" id="{5BF1A24A-532F-99B8-1438-EB907ACA648F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419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7000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CÁC PHÉP TÍNH VỚI SỐ TỰ NHIÊN</a:t>
              </a:r>
            </a:p>
          </p:txBody>
        </p:sp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xmlns="" id="{A755DC50-6383-E505-6690-F27974889562}"/>
                </a:ext>
              </a:extLst>
            </p:cNvPr>
            <p:cNvSpPr txBox="1"/>
            <p:nvPr/>
          </p:nvSpPr>
          <p:spPr>
            <a:xfrm>
              <a:off x="4743805" y="2518326"/>
              <a:ext cx="6814013" cy="5592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C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Á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C 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P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H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É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P 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T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Í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N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H 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V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Ớ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I 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S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Ố 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T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Ự 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N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H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I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Ê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N</a:t>
              </a: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en-US" sz="70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87488" y="0"/>
            <a:ext cx="9495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LÊ TRỌNG TẤN 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QUẬN BÌNH TÂN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4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2" b="63161"/>
          <a:stretch/>
        </p:blipFill>
        <p:spPr>
          <a:xfrm>
            <a:off x="6855958" y="-633617"/>
            <a:ext cx="6185647" cy="20842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2" b="63161"/>
          <a:stretch/>
        </p:blipFill>
        <p:spPr>
          <a:xfrm>
            <a:off x="-510988" y="-726141"/>
            <a:ext cx="6185647" cy="20842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994" y="230895"/>
            <a:ext cx="7000538" cy="1410669"/>
          </a:xfrm>
          <a:prstGeom prst="rect">
            <a:avLst/>
          </a:prstGeom>
        </p:spPr>
      </p:pic>
      <p:grpSp>
        <p:nvGrpSpPr>
          <p:cNvPr id="21" name="Nhóm 7">
            <a:extLst>
              <a:ext uri="{FF2B5EF4-FFF2-40B4-BE49-F238E27FC236}">
                <a16:creationId xmlns:a16="http://schemas.microsoft.com/office/drawing/2014/main" xmlns="" id="{9489627E-CB62-97BB-1803-93A21401105B}"/>
              </a:ext>
            </a:extLst>
          </p:cNvPr>
          <p:cNvGrpSpPr/>
          <p:nvPr/>
        </p:nvGrpSpPr>
        <p:grpSpPr>
          <a:xfrm>
            <a:off x="440745" y="1121048"/>
            <a:ext cx="11310509" cy="1602130"/>
            <a:chOff x="824581" y="118961"/>
            <a:chExt cx="11310509" cy="1602130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824581" y="243763"/>
              <a:ext cx="1131050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b="1" dirty="0"/>
                <a:t>            </a:t>
              </a:r>
              <a:r>
                <a:rPr lang="en-US" sz="3000" b="1" dirty="0" err="1"/>
                <a:t>Tổ</a:t>
              </a:r>
              <a:r>
                <a:rPr lang="en-US" sz="3000" b="1" dirty="0"/>
                <a:t> 1 </a:t>
              </a:r>
              <a:r>
                <a:rPr lang="en-US" sz="3000" b="1" dirty="0" err="1"/>
                <a:t>và</a:t>
              </a:r>
              <a:r>
                <a:rPr lang="en-US" sz="3000" b="1" dirty="0"/>
                <a:t> </a:t>
              </a:r>
              <a:r>
                <a:rPr lang="en-US" sz="3000" b="1" dirty="0" err="1"/>
                <a:t>Tổ</a:t>
              </a:r>
              <a:r>
                <a:rPr lang="en-US" sz="3000" b="1" dirty="0"/>
                <a:t> 2 </a:t>
              </a:r>
              <a:r>
                <a:rPr lang="en-US" sz="3000" b="1" dirty="0" err="1"/>
                <a:t>thu</a:t>
              </a:r>
              <a:r>
                <a:rPr lang="en-US" sz="3000" b="1" dirty="0"/>
                <a:t> </a:t>
              </a:r>
              <a:r>
                <a:rPr lang="en-US" sz="3000" b="1" dirty="0" err="1"/>
                <a:t>hoạch</a:t>
              </a:r>
              <a:r>
                <a:rPr lang="en-US" sz="3000" b="1" dirty="0"/>
                <a:t> </a:t>
              </a:r>
              <a:r>
                <a:rPr lang="en-US" sz="3000" b="1" dirty="0" err="1"/>
                <a:t>được</a:t>
              </a:r>
              <a:r>
                <a:rPr lang="en-US" sz="3000" b="1" dirty="0"/>
                <a:t> </a:t>
              </a:r>
              <a:r>
                <a:rPr lang="en-US" sz="3000" b="1" dirty="0" err="1"/>
                <a:t>tất</a:t>
              </a:r>
              <a:r>
                <a:rPr lang="en-US" sz="3000" b="1" dirty="0"/>
                <a:t> </a:t>
              </a:r>
              <a:r>
                <a:rPr lang="en-US" sz="3000" b="1" dirty="0" err="1"/>
                <a:t>cả</a:t>
              </a:r>
              <a:r>
                <a:rPr lang="en-US" sz="3000" b="1" dirty="0"/>
                <a:t> 65 kg </a:t>
              </a:r>
              <a:r>
                <a:rPr lang="en-US" sz="3000" b="1" dirty="0" err="1"/>
                <a:t>rau</a:t>
              </a:r>
              <a:r>
                <a:rPr lang="en-US" sz="3000" b="1" dirty="0"/>
                <a:t>. Số </a:t>
              </a:r>
              <a:r>
                <a:rPr lang="en-US" sz="3000" b="1" dirty="0" err="1"/>
                <a:t>rau</a:t>
              </a:r>
              <a:r>
                <a:rPr lang="en-US" sz="3000" b="1" dirty="0"/>
                <a:t> </a:t>
              </a:r>
              <a:r>
                <a:rPr lang="en-US" sz="3000" b="1" dirty="0" err="1"/>
                <a:t>thu</a:t>
              </a:r>
              <a:r>
                <a:rPr lang="en-US" sz="3000" b="1" dirty="0"/>
                <a:t> </a:t>
              </a:r>
              <a:r>
                <a:rPr lang="en-US" sz="3000" b="1" dirty="0" err="1"/>
                <a:t>hoạch</a:t>
              </a:r>
              <a:r>
                <a:rPr lang="en-US" sz="3000" b="1" dirty="0"/>
                <a:t> </a:t>
              </a:r>
              <a:r>
                <a:rPr lang="en-US" sz="3000" b="1" dirty="0" err="1"/>
                <a:t>của</a:t>
              </a:r>
              <a:r>
                <a:rPr lang="en-US" sz="3000" b="1" dirty="0"/>
                <a:t> </a:t>
              </a:r>
              <a:r>
                <a:rPr lang="en-US" sz="3000" b="1" dirty="0" err="1"/>
                <a:t>Tổ</a:t>
              </a:r>
              <a:r>
                <a:rPr lang="en-US" sz="3000" b="1" dirty="0"/>
                <a:t> 1 </a:t>
              </a:r>
              <a:r>
                <a:rPr lang="en-US" sz="3000" b="1" dirty="0" err="1"/>
                <a:t>nhiều</a:t>
              </a:r>
              <a:r>
                <a:rPr lang="en-US" sz="3000" b="1" dirty="0"/>
                <a:t> </a:t>
              </a:r>
              <a:r>
                <a:rPr lang="en-US" sz="3000" b="1" dirty="0" err="1"/>
                <a:t>hơn</a:t>
              </a:r>
              <a:r>
                <a:rPr lang="en-US" sz="3000" b="1" dirty="0"/>
                <a:t> </a:t>
              </a:r>
              <a:r>
                <a:rPr lang="en-US" sz="3000" b="1" dirty="0" err="1"/>
                <a:t>Tổ</a:t>
              </a:r>
              <a:r>
                <a:rPr lang="en-US" sz="3000" b="1" dirty="0"/>
                <a:t> 2 </a:t>
              </a:r>
              <a:r>
                <a:rPr lang="en-US" sz="3000" b="1" dirty="0" err="1"/>
                <a:t>là</a:t>
              </a:r>
              <a:r>
                <a:rPr lang="en-US" sz="3000" b="1" dirty="0"/>
                <a:t> 7 kg. </a:t>
              </a:r>
              <a:r>
                <a:rPr lang="en-US" sz="3000" b="1" dirty="0" err="1"/>
                <a:t>Hỏi</a:t>
              </a:r>
              <a:r>
                <a:rPr lang="en-US" sz="3000" b="1" dirty="0"/>
                <a:t> </a:t>
              </a:r>
              <a:r>
                <a:rPr lang="en-US" sz="3000" b="1" dirty="0" err="1"/>
                <a:t>mỗi</a:t>
              </a:r>
              <a:r>
                <a:rPr lang="en-US" sz="3000" b="1" dirty="0"/>
                <a:t> </a:t>
              </a:r>
              <a:r>
                <a:rPr lang="en-US" sz="3000" b="1" dirty="0" err="1"/>
                <a:t>tổ</a:t>
              </a:r>
              <a:r>
                <a:rPr lang="en-US" sz="3000" b="1" dirty="0"/>
                <a:t> </a:t>
              </a:r>
              <a:r>
                <a:rPr lang="en-US" sz="3000" b="1" dirty="0" err="1"/>
                <a:t>thu</a:t>
              </a:r>
              <a:r>
                <a:rPr lang="en-US" sz="3000" b="1" dirty="0"/>
                <a:t> </a:t>
              </a:r>
              <a:r>
                <a:rPr lang="en-US" sz="3000" b="1" dirty="0" err="1"/>
                <a:t>hoạch</a:t>
              </a:r>
              <a:r>
                <a:rPr lang="en-US" sz="3000" b="1" dirty="0"/>
                <a:t> </a:t>
              </a:r>
              <a:r>
                <a:rPr lang="en-US" sz="3000" b="1" dirty="0" err="1"/>
                <a:t>được</a:t>
              </a:r>
              <a:r>
                <a:rPr lang="en-US" sz="3000" b="1" dirty="0"/>
                <a:t> </a:t>
              </a:r>
              <a:r>
                <a:rPr lang="en-US" sz="3000" b="1" dirty="0" err="1"/>
                <a:t>bao</a:t>
              </a:r>
              <a:r>
                <a:rPr lang="en-US" sz="3000" b="1" dirty="0"/>
                <a:t> </a:t>
              </a:r>
              <a:r>
                <a:rPr lang="en-US" sz="3000" b="1" dirty="0" err="1"/>
                <a:t>nhiêu</a:t>
              </a:r>
              <a:r>
                <a:rPr lang="en-US" sz="3000" b="1" dirty="0"/>
                <a:t> </a:t>
              </a:r>
              <a:r>
                <a:rPr lang="en-US" sz="3000" b="1" dirty="0" err="1"/>
                <a:t>ki</a:t>
              </a:r>
              <a:r>
                <a:rPr lang="en-US" sz="3000" b="1" dirty="0"/>
                <a:t>-</a:t>
              </a:r>
              <a:r>
                <a:rPr lang="en-US" sz="3000" b="1" dirty="0" err="1"/>
                <a:t>lô</a:t>
              </a:r>
              <a:r>
                <a:rPr lang="en-US" sz="3000" b="1" dirty="0"/>
                <a:t>-gam </a:t>
              </a:r>
              <a:r>
                <a:rPr lang="en-US" sz="3000" b="1" dirty="0" err="1"/>
                <a:t>rau</a:t>
              </a:r>
              <a:r>
                <a:rPr lang="en-US" sz="3000" b="1" dirty="0"/>
                <a:t>?</a:t>
              </a:r>
              <a:endParaRPr lang="vi-VN" sz="3000" b="1" dirty="0"/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xmlns="" id="{5719930A-368D-12B8-5BF6-1C17D7828032}"/>
                </a:ext>
              </a:extLst>
            </p:cNvPr>
            <p:cNvSpPr/>
            <p:nvPr/>
          </p:nvSpPr>
          <p:spPr>
            <a:xfrm>
              <a:off x="1105367" y="118961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xmlns="" id="{B830302B-6BEF-643E-92B0-D05212792BF4}"/>
                </a:ext>
              </a:extLst>
            </p:cNvPr>
            <p:cNvSpPr txBox="1"/>
            <p:nvPr/>
          </p:nvSpPr>
          <p:spPr>
            <a:xfrm>
              <a:off x="1180687" y="143829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1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5058895" y="2949878"/>
            <a:ext cx="5765713" cy="112371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(</a:t>
            </a:r>
            <a:r>
              <a:rPr lang="en-US" sz="6000" dirty="0">
                <a:solidFill>
                  <a:srgbClr val="FF0000"/>
                </a:solidFill>
              </a:rPr>
              <a:t>65</a:t>
            </a:r>
            <a:r>
              <a:rPr lang="en-US" sz="6000" dirty="0"/>
              <a:t> – </a:t>
            </a:r>
            <a:r>
              <a:rPr lang="en-US" sz="6000" dirty="0">
                <a:solidFill>
                  <a:srgbClr val="00B0F0"/>
                </a:solidFill>
              </a:rPr>
              <a:t>7</a:t>
            </a:r>
            <a:r>
              <a:rPr lang="en-US" sz="6000" dirty="0"/>
              <a:t>) : 2 = 29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5842237" y="2097563"/>
            <a:ext cx="4129660" cy="112371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Bài </a:t>
            </a:r>
            <a:r>
              <a:rPr lang="en-US" sz="6000" b="1" dirty="0" err="1"/>
              <a:t>giải</a:t>
            </a:r>
            <a:endParaRPr lang="en-US" sz="6000" b="1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3889048" y="3770789"/>
            <a:ext cx="8036039" cy="112371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Tổ</a:t>
            </a:r>
            <a:r>
              <a:rPr lang="en-US" sz="6000" dirty="0"/>
              <a:t> 2 </a:t>
            </a:r>
            <a:r>
              <a:rPr lang="en-US" sz="6000" dirty="0" err="1"/>
              <a:t>thu</a:t>
            </a:r>
            <a:r>
              <a:rPr lang="en-US" sz="6000" dirty="0"/>
              <a:t> </a:t>
            </a:r>
            <a:r>
              <a:rPr lang="en-US" sz="6000" dirty="0" err="1"/>
              <a:t>được</a:t>
            </a:r>
            <a:r>
              <a:rPr lang="en-US" sz="6000" dirty="0"/>
              <a:t> 24 kg </a:t>
            </a:r>
            <a:r>
              <a:rPr lang="en-US" sz="6000" dirty="0" err="1"/>
              <a:t>rau</a:t>
            </a:r>
            <a:r>
              <a:rPr lang="en-US" sz="6000" dirty="0"/>
              <a:t>.</a:t>
            </a:r>
            <a:endParaRPr lang="en-US" sz="6000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4635008" y="4708495"/>
            <a:ext cx="6514345" cy="112371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29 + </a:t>
            </a:r>
            <a:r>
              <a:rPr lang="en-US" sz="6000" dirty="0">
                <a:solidFill>
                  <a:srgbClr val="00B0F0"/>
                </a:solidFill>
              </a:rPr>
              <a:t>7</a:t>
            </a:r>
            <a:r>
              <a:rPr lang="en-US" sz="6000" dirty="0"/>
              <a:t> = 36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3889048" y="5581942"/>
            <a:ext cx="8161790" cy="112371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Tổ</a:t>
            </a:r>
            <a:r>
              <a:rPr lang="en-US" sz="6000" dirty="0"/>
              <a:t> 1 </a:t>
            </a:r>
            <a:r>
              <a:rPr lang="en-US" sz="6000" dirty="0" err="1"/>
              <a:t>thu</a:t>
            </a:r>
            <a:r>
              <a:rPr lang="en-US" sz="6000" dirty="0"/>
              <a:t> </a:t>
            </a:r>
            <a:r>
              <a:rPr lang="en-US" sz="6000" dirty="0" err="1"/>
              <a:t>được</a:t>
            </a:r>
            <a:r>
              <a:rPr lang="en-US" sz="6000" dirty="0"/>
              <a:t> 36 kg </a:t>
            </a:r>
            <a:r>
              <a:rPr lang="en-US" sz="6000" dirty="0" err="1"/>
              <a:t>rau</a:t>
            </a:r>
            <a:r>
              <a:rPr lang="en-US" sz="6000" dirty="0"/>
              <a:t>.</a:t>
            </a:r>
            <a:endParaRPr lang="en-US" sz="6000" i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0" t="1347" r="35899" b="19529"/>
          <a:stretch/>
        </p:blipFill>
        <p:spPr>
          <a:xfrm flipH="1">
            <a:off x="-471567" y="2437687"/>
            <a:ext cx="4710495" cy="578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05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Nhóm 7">
            <a:extLst>
              <a:ext uri="{FF2B5EF4-FFF2-40B4-BE49-F238E27FC236}">
                <a16:creationId xmlns:a16="http://schemas.microsoft.com/office/drawing/2014/main" xmlns="" id="{9489627E-CB62-97BB-1803-93A21401105B}"/>
              </a:ext>
            </a:extLst>
          </p:cNvPr>
          <p:cNvGrpSpPr/>
          <p:nvPr/>
        </p:nvGrpSpPr>
        <p:grpSpPr>
          <a:xfrm>
            <a:off x="440745" y="306857"/>
            <a:ext cx="11310509" cy="1713389"/>
            <a:chOff x="824581" y="146201"/>
            <a:chExt cx="11310509" cy="1713389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824581" y="243763"/>
              <a:ext cx="11310509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300" b="1" dirty="0"/>
                <a:t>          </a:t>
              </a:r>
              <a:r>
                <a:rPr lang="en-US" sz="3300" b="1" dirty="0" err="1"/>
                <a:t>Khối</a:t>
              </a:r>
              <a:r>
                <a:rPr lang="en-US" sz="3300" b="1" dirty="0"/>
                <a:t> </a:t>
              </a:r>
              <a:r>
                <a:rPr lang="en-US" sz="3300" b="1" dirty="0" err="1"/>
                <a:t>lớp</a:t>
              </a:r>
              <a:r>
                <a:rPr lang="en-US" sz="3300" b="1" dirty="0"/>
                <a:t> 4 </a:t>
              </a:r>
              <a:r>
                <a:rPr lang="en-US" sz="3300" b="1" dirty="0" err="1"/>
                <a:t>và</a:t>
              </a:r>
              <a:r>
                <a:rPr lang="en-US" sz="3300" b="1" dirty="0"/>
                <a:t> </a:t>
              </a:r>
              <a:r>
                <a:rPr lang="en-US" sz="3300" b="1" dirty="0" err="1"/>
                <a:t>khối</a:t>
              </a:r>
              <a:r>
                <a:rPr lang="en-US" sz="3300" b="1" dirty="0"/>
                <a:t> </a:t>
              </a:r>
              <a:r>
                <a:rPr lang="en-US" sz="3300" b="1" dirty="0" err="1"/>
                <a:t>lớp</a:t>
              </a:r>
              <a:r>
                <a:rPr lang="en-US" sz="3300" b="1" dirty="0"/>
                <a:t> 5 </a:t>
              </a:r>
              <a:r>
                <a:rPr lang="en-US" sz="3300" b="1" dirty="0" err="1"/>
                <a:t>thu</a:t>
              </a:r>
              <a:r>
                <a:rPr lang="en-US" sz="3300" b="1" dirty="0"/>
                <a:t> </a:t>
              </a:r>
              <a:r>
                <a:rPr lang="en-US" sz="3300" b="1" dirty="0" err="1"/>
                <a:t>gom</a:t>
              </a:r>
              <a:r>
                <a:rPr lang="en-US" sz="3300" b="1" dirty="0"/>
                <a:t> </a:t>
              </a:r>
              <a:r>
                <a:rPr lang="en-US" sz="3300" b="1" dirty="0" err="1"/>
                <a:t>được</a:t>
              </a:r>
              <a:r>
                <a:rPr lang="en-US" sz="3300" b="1" dirty="0"/>
                <a:t> </a:t>
              </a:r>
              <a:r>
                <a:rPr lang="en-US" sz="3300" b="1" dirty="0" err="1"/>
                <a:t>tất</a:t>
              </a:r>
              <a:r>
                <a:rPr lang="en-US" sz="3300" b="1" dirty="0"/>
                <a:t> </a:t>
              </a:r>
              <a:r>
                <a:rPr lang="en-US" sz="3300" b="1" dirty="0" err="1"/>
                <a:t>cả</a:t>
              </a:r>
              <a:r>
                <a:rPr lang="en-US" sz="3300" b="1" dirty="0"/>
                <a:t> 2 000 </a:t>
              </a:r>
              <a:r>
                <a:rPr lang="en-US" sz="3300" b="1" dirty="0" err="1"/>
                <a:t>vỏ</a:t>
              </a:r>
              <a:r>
                <a:rPr lang="en-US" sz="3300" b="1" dirty="0"/>
                <a:t> </a:t>
              </a:r>
              <a:r>
                <a:rPr lang="en-US" sz="3300" b="1" dirty="0" err="1"/>
                <a:t>hộp</a:t>
              </a:r>
              <a:r>
                <a:rPr lang="en-US" sz="3300" b="1" dirty="0"/>
                <a:t> </a:t>
              </a:r>
              <a:r>
                <a:rPr lang="en-US" sz="3300" b="1" dirty="0" err="1"/>
                <a:t>để</a:t>
              </a:r>
              <a:r>
                <a:rPr lang="en-US" sz="3300" b="1" dirty="0"/>
                <a:t> </a:t>
              </a:r>
              <a:r>
                <a:rPr lang="en-US" sz="3300" b="1" dirty="0" err="1"/>
                <a:t>tái</a:t>
              </a:r>
              <a:r>
                <a:rPr lang="en-US" sz="3300" b="1" dirty="0"/>
                <a:t> </a:t>
              </a:r>
              <a:r>
                <a:rPr lang="en-US" sz="3300" b="1" dirty="0" err="1"/>
                <a:t>chế</a:t>
              </a:r>
              <a:r>
                <a:rPr lang="en-US" sz="3300" b="1" dirty="0"/>
                <a:t>. </a:t>
              </a:r>
              <a:r>
                <a:rPr lang="en-US" sz="3300" b="1" dirty="0" err="1"/>
                <a:t>Khối</a:t>
              </a:r>
              <a:r>
                <a:rPr lang="en-US" sz="3300" b="1" dirty="0"/>
                <a:t> </a:t>
              </a:r>
              <a:r>
                <a:rPr lang="en-US" sz="3300" b="1" dirty="0" err="1"/>
                <a:t>lớp</a:t>
              </a:r>
              <a:r>
                <a:rPr lang="en-US" sz="3300" b="1" dirty="0"/>
                <a:t> 4 </a:t>
              </a:r>
              <a:r>
                <a:rPr lang="en-US" sz="3300" b="1" dirty="0" err="1"/>
                <a:t>thu</a:t>
              </a:r>
              <a:r>
                <a:rPr lang="en-US" sz="3300" b="1" dirty="0"/>
                <a:t> </a:t>
              </a:r>
              <a:r>
                <a:rPr lang="en-US" sz="3300" b="1" dirty="0" err="1"/>
                <a:t>gom</a:t>
              </a:r>
              <a:r>
                <a:rPr lang="en-US" sz="3300" b="1" dirty="0"/>
                <a:t> </a:t>
              </a:r>
              <a:r>
                <a:rPr lang="en-US" sz="3300" b="1" dirty="0" err="1"/>
                <a:t>được</a:t>
              </a:r>
              <a:r>
                <a:rPr lang="en-US" sz="3300" b="1" dirty="0"/>
                <a:t> </a:t>
              </a:r>
              <a:r>
                <a:rPr lang="en-US" sz="3300" b="1" dirty="0" err="1"/>
                <a:t>ít</a:t>
              </a:r>
              <a:r>
                <a:rPr lang="en-US" sz="3300" b="1" dirty="0"/>
                <a:t> </a:t>
              </a:r>
              <a:r>
                <a:rPr lang="en-US" sz="3300" b="1" dirty="0" err="1"/>
                <a:t>hơn</a:t>
              </a:r>
              <a:r>
                <a:rPr lang="en-US" sz="3300" b="1" dirty="0"/>
                <a:t> </a:t>
              </a:r>
              <a:r>
                <a:rPr lang="en-US" sz="3300" b="1" dirty="0" err="1"/>
                <a:t>khối</a:t>
              </a:r>
              <a:r>
                <a:rPr lang="en-US" sz="3300" b="1" dirty="0"/>
                <a:t> </a:t>
              </a:r>
              <a:r>
                <a:rPr lang="en-US" sz="3300" b="1" dirty="0" err="1"/>
                <a:t>lớp</a:t>
              </a:r>
              <a:r>
                <a:rPr lang="en-US" sz="3300" b="1" dirty="0"/>
                <a:t> 5 </a:t>
              </a:r>
              <a:r>
                <a:rPr lang="en-US" sz="3300" b="1" dirty="0" err="1"/>
                <a:t>là</a:t>
              </a:r>
              <a:r>
                <a:rPr lang="en-US" sz="3300" b="1" dirty="0"/>
                <a:t> 200 </a:t>
              </a:r>
              <a:r>
                <a:rPr lang="en-US" sz="3300" b="1" dirty="0" err="1"/>
                <a:t>vỏ</a:t>
              </a:r>
              <a:r>
                <a:rPr lang="en-US" sz="3300" b="1" dirty="0"/>
                <a:t> </a:t>
              </a:r>
              <a:r>
                <a:rPr lang="en-US" sz="3300" b="1" dirty="0" err="1"/>
                <a:t>hộp</a:t>
              </a:r>
              <a:r>
                <a:rPr lang="en-US" sz="3300" b="1" dirty="0"/>
                <a:t>. </a:t>
              </a:r>
              <a:r>
                <a:rPr lang="en-US" sz="3300" b="1" dirty="0" err="1"/>
                <a:t>Hỏi</a:t>
              </a:r>
              <a:r>
                <a:rPr lang="en-US" sz="3300" b="1" dirty="0"/>
                <a:t> </a:t>
              </a:r>
              <a:r>
                <a:rPr lang="en-US" sz="3300" b="1" dirty="0" err="1"/>
                <a:t>mỗi</a:t>
              </a:r>
              <a:r>
                <a:rPr lang="en-US" sz="3300" b="1" dirty="0"/>
                <a:t> </a:t>
              </a:r>
              <a:r>
                <a:rPr lang="en-US" sz="3300" b="1" dirty="0" err="1"/>
                <a:t>khối</a:t>
              </a:r>
              <a:r>
                <a:rPr lang="en-US" sz="3300" b="1" dirty="0"/>
                <a:t> </a:t>
              </a:r>
              <a:r>
                <a:rPr lang="en-US" sz="3300" b="1" dirty="0" err="1"/>
                <a:t>lớp</a:t>
              </a:r>
              <a:r>
                <a:rPr lang="en-US" sz="3300" b="1" dirty="0"/>
                <a:t> </a:t>
              </a:r>
              <a:r>
                <a:rPr lang="en-US" sz="3300" b="1" dirty="0" err="1"/>
                <a:t>thu</a:t>
              </a:r>
              <a:r>
                <a:rPr lang="en-US" sz="3300" b="1" dirty="0"/>
                <a:t> </a:t>
              </a:r>
              <a:r>
                <a:rPr lang="en-US" sz="3300" b="1" dirty="0" err="1"/>
                <a:t>gom</a:t>
              </a:r>
              <a:r>
                <a:rPr lang="en-US" sz="3300" b="1" dirty="0"/>
                <a:t> </a:t>
              </a:r>
              <a:r>
                <a:rPr lang="en-US" sz="3300" b="1" dirty="0" err="1"/>
                <a:t>được</a:t>
              </a:r>
              <a:r>
                <a:rPr lang="en-US" sz="3300" b="1" dirty="0"/>
                <a:t> </a:t>
              </a:r>
              <a:r>
                <a:rPr lang="en-US" sz="3300" b="1" dirty="0" err="1"/>
                <a:t>bao</a:t>
              </a:r>
              <a:r>
                <a:rPr lang="en-US" sz="3300" b="1" dirty="0"/>
                <a:t> </a:t>
              </a:r>
              <a:r>
                <a:rPr lang="en-US" sz="3300" b="1" dirty="0" err="1"/>
                <a:t>nhiêu</a:t>
              </a:r>
              <a:r>
                <a:rPr lang="en-US" sz="3300" b="1" dirty="0"/>
                <a:t> </a:t>
              </a:r>
              <a:r>
                <a:rPr lang="en-US" sz="3300" b="1" dirty="0" err="1"/>
                <a:t>vỏ</a:t>
              </a:r>
              <a:r>
                <a:rPr lang="en-US" sz="3300" b="1" dirty="0"/>
                <a:t> </a:t>
              </a:r>
              <a:r>
                <a:rPr lang="en-US" sz="3300" b="1" dirty="0" err="1"/>
                <a:t>hộp</a:t>
              </a:r>
              <a:r>
                <a:rPr lang="en-US" sz="3300" b="1" dirty="0"/>
                <a:t>?</a:t>
              </a:r>
              <a:endParaRPr lang="vi-VN" sz="3300" b="1" dirty="0"/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xmlns="" id="{5719930A-368D-12B8-5BF6-1C17D7828032}"/>
                </a:ext>
              </a:extLst>
            </p:cNvPr>
            <p:cNvSpPr/>
            <p:nvPr/>
          </p:nvSpPr>
          <p:spPr>
            <a:xfrm>
              <a:off x="1166710" y="149624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xmlns="" id="{B830302B-6BEF-643E-92B0-D05212792BF4}"/>
                </a:ext>
              </a:extLst>
            </p:cNvPr>
            <p:cNvSpPr txBox="1"/>
            <p:nvPr/>
          </p:nvSpPr>
          <p:spPr>
            <a:xfrm>
              <a:off x="1240917" y="146201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866383" y="2779856"/>
            <a:ext cx="3042438" cy="783193"/>
          </a:xfrm>
          <a:prstGeom prst="roundRect">
            <a:avLst/>
          </a:prstGeom>
          <a:solidFill>
            <a:srgbClr val="F8F864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/>
              <a:t>Khối</a:t>
            </a:r>
            <a:r>
              <a:rPr lang="en-US" sz="4000" b="1" i="1" dirty="0"/>
              <a:t> </a:t>
            </a:r>
            <a:r>
              <a:rPr lang="en-US" sz="4000" b="1" i="1" dirty="0" err="1"/>
              <a:t>lớp</a:t>
            </a:r>
            <a:r>
              <a:rPr lang="en-US" sz="4000" b="1" i="1" dirty="0"/>
              <a:t>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3834927" y="2912593"/>
            <a:ext cx="80747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3200" dirty="0"/>
              <a:t>Số </a:t>
            </a:r>
            <a:r>
              <a:rPr lang="en-US" sz="3200" dirty="0" err="1"/>
              <a:t>bé</a:t>
            </a:r>
            <a:r>
              <a:rPr lang="en-US" sz="3200" dirty="0"/>
              <a:t> (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4 </a:t>
            </a:r>
            <a:r>
              <a:rPr lang="en-US" sz="3200" dirty="0" err="1"/>
              <a:t>thu</a:t>
            </a:r>
            <a:r>
              <a:rPr lang="en-US" sz="3200" dirty="0"/>
              <a:t> </a:t>
            </a:r>
            <a:r>
              <a:rPr lang="en-US" sz="3200" dirty="0" err="1"/>
              <a:t>gom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5)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887235" y="3751198"/>
            <a:ext cx="3023476" cy="783193"/>
          </a:xfrm>
          <a:prstGeom prst="roundRect">
            <a:avLst/>
          </a:prstGeom>
          <a:solidFill>
            <a:srgbClr val="F8F864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/>
              <a:t>Khối</a:t>
            </a:r>
            <a:r>
              <a:rPr lang="en-US" sz="4000" b="1" i="1" dirty="0"/>
              <a:t> </a:t>
            </a:r>
            <a:r>
              <a:rPr lang="en-US" sz="4000" b="1" i="1" dirty="0" err="1"/>
              <a:t>lớp</a:t>
            </a:r>
            <a:r>
              <a:rPr lang="en-US" sz="4000" b="1" i="1" dirty="0"/>
              <a:t>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3910710" y="3808710"/>
            <a:ext cx="23371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3200" dirty="0"/>
              <a:t>Số </a:t>
            </a:r>
            <a:r>
              <a:rPr lang="en-US" sz="3200" dirty="0" err="1"/>
              <a:t>lớn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887235" y="4731352"/>
            <a:ext cx="3042438" cy="783193"/>
          </a:xfrm>
          <a:prstGeom prst="roundRect">
            <a:avLst/>
          </a:prstGeom>
          <a:solidFill>
            <a:srgbClr val="F8F864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2 000 </a:t>
            </a:r>
            <a:r>
              <a:rPr lang="en-US" sz="4000" b="1" i="1" dirty="0" err="1"/>
              <a:t>vỏ</a:t>
            </a:r>
            <a:r>
              <a:rPr lang="en-US" sz="4000" b="1" i="1" dirty="0"/>
              <a:t> </a:t>
            </a:r>
            <a:r>
              <a:rPr lang="en-US" sz="4000" b="1" i="1" dirty="0" err="1"/>
              <a:t>hộp</a:t>
            </a:r>
            <a:endParaRPr lang="en-US" sz="4000" b="1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887235" y="5672544"/>
            <a:ext cx="3042438" cy="783193"/>
          </a:xfrm>
          <a:prstGeom prst="roundRect">
            <a:avLst/>
          </a:prstGeom>
          <a:solidFill>
            <a:srgbClr val="F8F864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200 </a:t>
            </a:r>
            <a:r>
              <a:rPr lang="en-US" sz="4000" b="1" i="1" dirty="0" err="1"/>
              <a:t>vỏ</a:t>
            </a:r>
            <a:r>
              <a:rPr lang="en-US" sz="4000" b="1" i="1" dirty="0"/>
              <a:t> </a:t>
            </a:r>
            <a:r>
              <a:rPr lang="en-US" sz="4000" b="1" i="1" dirty="0" err="1"/>
              <a:t>hộp</a:t>
            </a:r>
            <a:endParaRPr lang="en-US" sz="4000" b="1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3929672" y="4598354"/>
            <a:ext cx="791632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3200" dirty="0" err="1"/>
              <a:t>Tổng</a:t>
            </a:r>
            <a:r>
              <a:rPr lang="en-US" sz="3200" dirty="0"/>
              <a:t> (</a:t>
            </a:r>
            <a:r>
              <a:rPr lang="en-US" sz="3200" dirty="0" err="1"/>
              <a:t>Vỏ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4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5 </a:t>
            </a:r>
            <a:r>
              <a:rPr lang="en-US" sz="3200" dirty="0" err="1"/>
              <a:t>thu</a:t>
            </a:r>
            <a:r>
              <a:rPr lang="en-US" sz="3200" dirty="0"/>
              <a:t> </a:t>
            </a:r>
            <a:r>
              <a:rPr lang="en-US" sz="3200" dirty="0" err="1"/>
              <a:t>gom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3929672" y="5586312"/>
            <a:ext cx="793528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3200" dirty="0" err="1"/>
              <a:t>Hiệu</a:t>
            </a:r>
            <a:r>
              <a:rPr lang="en-US" sz="3200" dirty="0"/>
              <a:t> (</a:t>
            </a:r>
            <a:r>
              <a:rPr lang="en-US" sz="3200" dirty="0" err="1"/>
              <a:t>Vỏ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4 </a:t>
            </a:r>
            <a:r>
              <a:rPr lang="en-US" sz="3200" dirty="0" err="1"/>
              <a:t>thu</a:t>
            </a:r>
            <a:r>
              <a:rPr lang="en-US" sz="3200" dirty="0"/>
              <a:t> </a:t>
            </a:r>
            <a:r>
              <a:rPr lang="en-US" sz="3200" dirty="0" err="1"/>
              <a:t>gom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5).</a:t>
            </a:r>
          </a:p>
        </p:txBody>
      </p:sp>
      <p:sp>
        <p:nvSpPr>
          <p:cNvPr id="36" name="Hộp Văn bản 14">
            <a:extLst>
              <a:ext uri="{FF2B5EF4-FFF2-40B4-BE49-F238E27FC236}">
                <a16:creationId xmlns:a16="http://schemas.microsoft.com/office/drawing/2014/main" xmlns="" id="{1157ED18-EBA4-52DE-A5AA-9953BEE8FD11}"/>
              </a:ext>
            </a:extLst>
          </p:cNvPr>
          <p:cNvSpPr txBox="1"/>
          <p:nvPr/>
        </p:nvSpPr>
        <p:spPr>
          <a:xfrm>
            <a:off x="1135357" y="1923654"/>
            <a:ext cx="2438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ln w="28575">
                  <a:solidFill>
                    <a:sysClr val="windowText" lastClr="000000"/>
                  </a:solidFill>
                </a:ln>
                <a:solidFill>
                  <a:srgbClr val="FFFF8F"/>
                </a:solidFill>
                <a:latin typeface="iCiel Pony" panose="02000000000000000000" pitchFamily="2" charset="0"/>
              </a:rPr>
              <a:t>T</a:t>
            </a:r>
            <a:r>
              <a:rPr lang="en-US" sz="5000" dirty="0">
                <a:ln w="28575">
                  <a:solidFill>
                    <a:sysClr val="windowText" lastClr="000000"/>
                  </a:solidFill>
                </a:ln>
                <a:solidFill>
                  <a:srgbClr val="E8C2D2"/>
                </a:solidFill>
                <a:latin typeface="iCiel Pony" panose="02000000000000000000" pitchFamily="2" charset="0"/>
              </a:rPr>
              <a:t>A </a:t>
            </a:r>
            <a:r>
              <a:rPr lang="en-US" sz="5000" dirty="0">
                <a:ln w="28575">
                  <a:solidFill>
                    <a:sysClr val="windowText" lastClr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iCiel Pony" panose="02000000000000000000" pitchFamily="2" charset="0"/>
              </a:rPr>
              <a:t>C</a:t>
            </a:r>
            <a:r>
              <a:rPr lang="en-US" sz="5000" dirty="0">
                <a:ln w="28575">
                  <a:solidFill>
                    <a:sysClr val="windowText" lastClr="000000"/>
                  </a:solidFill>
                </a:ln>
                <a:solidFill>
                  <a:srgbClr val="F5B677"/>
                </a:solidFill>
                <a:latin typeface="iCiel Pony" panose="02000000000000000000" pitchFamily="2" charset="0"/>
              </a:rPr>
              <a:t>Ó</a:t>
            </a:r>
            <a:r>
              <a:rPr lang="en-US" sz="5000" dirty="0">
                <a:ln w="28575">
                  <a:solidFill>
                    <a:sysClr val="windowText" lastClr="000000"/>
                  </a:solidFill>
                </a:ln>
                <a:solidFill>
                  <a:srgbClr val="78F4A1"/>
                </a:solidFill>
                <a:latin typeface="iCiel Pony" panose="02000000000000000000" pitchFamily="2" charset="0"/>
              </a:rPr>
              <a:t>:</a:t>
            </a:r>
            <a:endParaRPr lang="vi-VN" sz="5000" dirty="0">
              <a:ln w="28575">
                <a:solidFill>
                  <a:sysClr val="windowText" lastClr="000000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4514345" y="2108752"/>
            <a:ext cx="4573393" cy="783193"/>
          </a:xfrm>
          <a:prstGeom prst="roundRect">
            <a:avLst/>
          </a:prstGeom>
          <a:solidFill>
            <a:srgbClr val="F4B8AE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742930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 animBg="1"/>
      <p:bldP spid="28" grpId="1" animBg="1"/>
      <p:bldP spid="29" grpId="0"/>
      <p:bldP spid="30" grpId="0"/>
      <p:bldP spid="36" grpId="0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32731" y="247342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2" b="63161"/>
          <a:stretch/>
        </p:blipFill>
        <p:spPr>
          <a:xfrm>
            <a:off x="6855958" y="-633617"/>
            <a:ext cx="6185647" cy="20842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2" b="63161"/>
          <a:stretch/>
        </p:blipFill>
        <p:spPr>
          <a:xfrm>
            <a:off x="-510988" y="-726141"/>
            <a:ext cx="6185647" cy="20842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994" y="230895"/>
            <a:ext cx="7000538" cy="141066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1065090" y="2742995"/>
            <a:ext cx="105763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5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7276501" y="4354290"/>
            <a:ext cx="15238" cy="60436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45567" y="3283642"/>
            <a:ext cx="11510308" cy="2849046"/>
            <a:chOff x="310098" y="3274407"/>
            <a:chExt cx="12153690" cy="2849046"/>
          </a:xfrm>
        </p:grpSpPr>
        <p:grpSp>
          <p:nvGrpSpPr>
            <p:cNvPr id="9" name="Group 8"/>
            <p:cNvGrpSpPr/>
            <p:nvPr/>
          </p:nvGrpSpPr>
          <p:grpSpPr>
            <a:xfrm>
              <a:off x="310098" y="3274407"/>
              <a:ext cx="12153690" cy="2849046"/>
              <a:chOff x="310098" y="3274407"/>
              <a:chExt cx="12153690" cy="2849046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7637570" y="3754530"/>
                <a:ext cx="2396892" cy="1241915"/>
                <a:chOff x="2015210" y="3464738"/>
                <a:chExt cx="2396892" cy="1241915"/>
              </a:xfrm>
            </p:grpSpPr>
            <p:sp>
              <p:nvSpPr>
                <p:cNvPr id="51" name="Left Brace 50"/>
                <p:cNvSpPr/>
                <p:nvPr/>
              </p:nvSpPr>
              <p:spPr>
                <a:xfrm rot="5400000">
                  <a:off x="2777425" y="3362418"/>
                  <a:ext cx="582020" cy="2106449"/>
                </a:xfrm>
                <a:prstGeom prst="leftBrace">
                  <a:avLst>
                    <a:gd name="adj1" fmla="val 42396"/>
                    <a:gd name="adj2" fmla="val 51336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id="{26DA287F-80C3-BFDD-2792-4403BD97486B}"/>
                    </a:ext>
                  </a:extLst>
                </p:cNvPr>
                <p:cNvSpPr txBox="1"/>
                <p:nvPr/>
              </p:nvSpPr>
              <p:spPr>
                <a:xfrm>
                  <a:off x="2334265" y="3464738"/>
                  <a:ext cx="2077837" cy="784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5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200 vỏ</a:t>
                  </a:r>
                  <a:endParaRPr lang="en-US" sz="4500" b="1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9753144" y="3587019"/>
                <a:ext cx="2710644" cy="2114690"/>
                <a:chOff x="9351381" y="4135198"/>
                <a:chExt cx="2710644" cy="2114690"/>
              </a:xfrm>
            </p:grpSpPr>
            <p:sp>
              <p:nvSpPr>
                <p:cNvPr id="54" name="Left Brace 53"/>
                <p:cNvSpPr/>
                <p:nvPr/>
              </p:nvSpPr>
              <p:spPr>
                <a:xfrm rot="10800000" flipV="1">
                  <a:off x="9351381" y="4135198"/>
                  <a:ext cx="562637" cy="2114690"/>
                </a:xfrm>
                <a:prstGeom prst="leftBrace">
                  <a:avLst>
                    <a:gd name="adj1" fmla="val 42396"/>
                    <a:gd name="adj2" fmla="val 47314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26DA287F-80C3-BFDD-2792-4403BD97486B}"/>
                    </a:ext>
                  </a:extLst>
                </p:cNvPr>
                <p:cNvSpPr txBox="1"/>
                <p:nvPr/>
              </p:nvSpPr>
              <p:spPr>
                <a:xfrm>
                  <a:off x="9859125" y="4712771"/>
                  <a:ext cx="2202900" cy="784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5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2000 vỏ</a:t>
                  </a:r>
                  <a:endParaRPr lang="en-US" sz="4500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10596" y="4642502"/>
                <a:ext cx="9368894" cy="1480951"/>
                <a:chOff x="-544604" y="4521213"/>
                <a:chExt cx="9368894" cy="1480951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-544604" y="4521213"/>
                  <a:ext cx="9368894" cy="707886"/>
                  <a:chOff x="11080" y="3865185"/>
                  <a:chExt cx="9368894" cy="707886"/>
                </a:xfrm>
              </p:grpSpPr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xmlns="" id="{26DA287F-80C3-BFDD-2792-4403BD97486B}"/>
                      </a:ext>
                    </a:extLst>
                  </p:cNvPr>
                  <p:cNvSpPr txBox="1"/>
                  <p:nvPr/>
                </p:nvSpPr>
                <p:spPr>
                  <a:xfrm>
                    <a:off x="11080" y="3865185"/>
                    <a:ext cx="2366299" cy="7078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40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Khối </a:t>
                    </a:r>
                    <a:r>
                      <a:rPr lang="en-US" sz="4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5:</a:t>
                    </a:r>
                    <a:endParaRPr lang="en-US" sz="4000" dirty="0"/>
                  </a:p>
                </p:txBody>
              </p:sp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2330245" y="4064352"/>
                    <a:ext cx="7049729" cy="344003"/>
                    <a:chOff x="2330245" y="4064352"/>
                    <a:chExt cx="7049729" cy="344003"/>
                  </a:xfrm>
                </p:grpSpPr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flipV="1">
                      <a:off x="2330245" y="4232823"/>
                      <a:ext cx="7049729" cy="7435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>
                      <a:off x="9379974" y="4071413"/>
                      <a:ext cx="0" cy="3369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>
                      <a:off x="2335161" y="4064352"/>
                      <a:ext cx="0" cy="3369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8" name="Left Brace 37"/>
                <p:cNvSpPr/>
                <p:nvPr/>
              </p:nvSpPr>
              <p:spPr>
                <a:xfrm rot="16200000" flipV="1">
                  <a:off x="5006605" y="1688137"/>
                  <a:ext cx="562637" cy="7001792"/>
                </a:xfrm>
                <a:prstGeom prst="leftBrace">
                  <a:avLst>
                    <a:gd name="adj1" fmla="val 42396"/>
                    <a:gd name="adj2" fmla="val 47314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26DA287F-80C3-BFDD-2792-4403BD97486B}"/>
                    </a:ext>
                  </a:extLst>
                </p:cNvPr>
                <p:cNvSpPr txBox="1"/>
                <p:nvPr/>
              </p:nvSpPr>
              <p:spPr>
                <a:xfrm>
                  <a:off x="5239387" y="5448166"/>
                  <a:ext cx="647931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30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.?.</a:t>
                  </a:r>
                  <a:endParaRPr lang="en-US" sz="3000" b="1" dirty="0"/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310098" y="3274407"/>
                <a:ext cx="7292795" cy="1331872"/>
                <a:chOff x="-759083" y="4596389"/>
                <a:chExt cx="7292795" cy="1331872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-759083" y="5220375"/>
                  <a:ext cx="7292002" cy="707886"/>
                  <a:chOff x="-74657" y="4537590"/>
                  <a:chExt cx="7292002" cy="707886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xmlns="" id="{26DA287F-80C3-BFDD-2792-4403BD97486B}"/>
                      </a:ext>
                    </a:extLst>
                  </p:cNvPr>
                  <p:cNvSpPr txBox="1"/>
                  <p:nvPr/>
                </p:nvSpPr>
                <p:spPr>
                  <a:xfrm>
                    <a:off x="-74657" y="4537590"/>
                    <a:ext cx="2505831" cy="7078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4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Khối </a:t>
                    </a:r>
                    <a:r>
                      <a:rPr lang="en-US" sz="40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sz="4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4:</a:t>
                    </a:r>
                    <a:endParaRPr lang="en-US" sz="4000" dirty="0"/>
                  </a:p>
                </p:txBody>
              </p:sp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2330244" y="4716679"/>
                    <a:ext cx="4887101" cy="344378"/>
                    <a:chOff x="2330245" y="4064352"/>
                    <a:chExt cx="4887101" cy="344378"/>
                  </a:xfrm>
                </p:grpSpPr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flipV="1">
                      <a:off x="2330245" y="4232449"/>
                      <a:ext cx="4868842" cy="781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7217346" y="4071788"/>
                      <a:ext cx="0" cy="3369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2335161" y="4064352"/>
                      <a:ext cx="0" cy="3369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5" name="Left Brace 34"/>
                <p:cNvSpPr/>
                <p:nvPr/>
              </p:nvSpPr>
              <p:spPr>
                <a:xfrm rot="5400000">
                  <a:off x="3879578" y="2911953"/>
                  <a:ext cx="463393" cy="4844875"/>
                </a:xfrm>
                <a:prstGeom prst="leftBrace">
                  <a:avLst>
                    <a:gd name="adj1" fmla="val 42396"/>
                    <a:gd name="adj2" fmla="val 47314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id="{26DA287F-80C3-BFDD-2792-4403BD97486B}"/>
                    </a:ext>
                  </a:extLst>
                </p:cNvPr>
                <p:cNvSpPr txBox="1"/>
                <p:nvPr/>
              </p:nvSpPr>
              <p:spPr>
                <a:xfrm>
                  <a:off x="3957547" y="4596389"/>
                  <a:ext cx="647931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30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.?.</a:t>
                  </a:r>
                  <a:endParaRPr lang="en-US" sz="3000" b="1" dirty="0"/>
                </a:p>
              </p:txBody>
            </p:sp>
          </p:grpSp>
        </p:grpSp>
        <p:cxnSp>
          <p:nvCxnSpPr>
            <p:cNvPr id="60" name="Straight Connector 59"/>
            <p:cNvCxnSpPr/>
            <p:nvPr/>
          </p:nvCxnSpPr>
          <p:spPr>
            <a:xfrm>
              <a:off x="7628445" y="4841805"/>
              <a:ext cx="0" cy="3369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Nhóm 7">
            <a:extLst>
              <a:ext uri="{FF2B5EF4-FFF2-40B4-BE49-F238E27FC236}">
                <a16:creationId xmlns:a16="http://schemas.microsoft.com/office/drawing/2014/main" xmlns="" id="{9489627E-CB62-97BB-1803-93A21401105B}"/>
              </a:ext>
            </a:extLst>
          </p:cNvPr>
          <p:cNvGrpSpPr/>
          <p:nvPr/>
        </p:nvGrpSpPr>
        <p:grpSpPr>
          <a:xfrm>
            <a:off x="440745" y="1087967"/>
            <a:ext cx="11310509" cy="1713389"/>
            <a:chOff x="824581" y="146201"/>
            <a:chExt cx="11310509" cy="1713389"/>
          </a:xfrm>
        </p:grpSpPr>
        <p:sp>
          <p:nvSpPr>
            <p:cNvPr id="62" name="TextBox 16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824581" y="243763"/>
              <a:ext cx="11310509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300" b="1" dirty="0"/>
                <a:t>          </a:t>
              </a:r>
              <a:r>
                <a:rPr lang="en-US" sz="3300" b="1" dirty="0" err="1"/>
                <a:t>Khối</a:t>
              </a:r>
              <a:r>
                <a:rPr lang="en-US" sz="3300" b="1" dirty="0"/>
                <a:t> </a:t>
              </a:r>
              <a:r>
                <a:rPr lang="en-US" sz="3300" b="1" dirty="0" err="1"/>
                <a:t>lớp</a:t>
              </a:r>
              <a:r>
                <a:rPr lang="en-US" sz="3300" b="1" dirty="0"/>
                <a:t> 4 </a:t>
              </a:r>
              <a:r>
                <a:rPr lang="en-US" sz="3300" b="1" dirty="0" err="1"/>
                <a:t>và</a:t>
              </a:r>
              <a:r>
                <a:rPr lang="en-US" sz="3300" b="1" dirty="0"/>
                <a:t> </a:t>
              </a:r>
              <a:r>
                <a:rPr lang="en-US" sz="3300" b="1" dirty="0" err="1"/>
                <a:t>khối</a:t>
              </a:r>
              <a:r>
                <a:rPr lang="en-US" sz="3300" b="1" dirty="0"/>
                <a:t> </a:t>
              </a:r>
              <a:r>
                <a:rPr lang="en-US" sz="3300" b="1" dirty="0" err="1"/>
                <a:t>lớp</a:t>
              </a:r>
              <a:r>
                <a:rPr lang="en-US" sz="3300" b="1" dirty="0"/>
                <a:t> 5 </a:t>
              </a:r>
              <a:r>
                <a:rPr lang="en-US" sz="3300" b="1" dirty="0" err="1"/>
                <a:t>thu</a:t>
              </a:r>
              <a:r>
                <a:rPr lang="en-US" sz="3300" b="1" dirty="0"/>
                <a:t> </a:t>
              </a:r>
              <a:r>
                <a:rPr lang="en-US" sz="3300" b="1" dirty="0" err="1"/>
                <a:t>gom</a:t>
              </a:r>
              <a:r>
                <a:rPr lang="en-US" sz="3300" b="1" dirty="0"/>
                <a:t> </a:t>
              </a:r>
              <a:r>
                <a:rPr lang="en-US" sz="3300" b="1" dirty="0" err="1"/>
                <a:t>được</a:t>
              </a:r>
              <a:r>
                <a:rPr lang="en-US" sz="3300" b="1" dirty="0"/>
                <a:t> </a:t>
              </a:r>
              <a:r>
                <a:rPr lang="en-US" sz="3300" b="1" dirty="0" err="1"/>
                <a:t>tất</a:t>
              </a:r>
              <a:r>
                <a:rPr lang="en-US" sz="3300" b="1" dirty="0"/>
                <a:t> </a:t>
              </a:r>
              <a:r>
                <a:rPr lang="en-US" sz="3300" b="1" dirty="0" err="1"/>
                <a:t>cả</a:t>
              </a:r>
              <a:r>
                <a:rPr lang="en-US" sz="3300" b="1" dirty="0"/>
                <a:t> 2 000 </a:t>
              </a:r>
              <a:r>
                <a:rPr lang="en-US" sz="3300" b="1" dirty="0" err="1"/>
                <a:t>vỏ</a:t>
              </a:r>
              <a:r>
                <a:rPr lang="en-US" sz="3300" b="1" dirty="0"/>
                <a:t> </a:t>
              </a:r>
              <a:r>
                <a:rPr lang="en-US" sz="3300" b="1" dirty="0" err="1"/>
                <a:t>hộp</a:t>
              </a:r>
              <a:r>
                <a:rPr lang="en-US" sz="3300" b="1" dirty="0"/>
                <a:t> </a:t>
              </a:r>
              <a:r>
                <a:rPr lang="en-US" sz="3300" b="1" dirty="0" err="1"/>
                <a:t>để</a:t>
              </a:r>
              <a:r>
                <a:rPr lang="en-US" sz="3300" b="1" dirty="0"/>
                <a:t> </a:t>
              </a:r>
              <a:r>
                <a:rPr lang="en-US" sz="3300" b="1" dirty="0" err="1"/>
                <a:t>tái</a:t>
              </a:r>
              <a:r>
                <a:rPr lang="en-US" sz="3300" b="1" dirty="0"/>
                <a:t> </a:t>
              </a:r>
              <a:r>
                <a:rPr lang="en-US" sz="3300" b="1" dirty="0" err="1"/>
                <a:t>chế</a:t>
              </a:r>
              <a:r>
                <a:rPr lang="en-US" sz="3300" b="1" dirty="0"/>
                <a:t>. </a:t>
              </a:r>
              <a:r>
                <a:rPr lang="en-US" sz="3300" b="1" dirty="0" err="1"/>
                <a:t>Khối</a:t>
              </a:r>
              <a:r>
                <a:rPr lang="en-US" sz="3300" b="1" dirty="0"/>
                <a:t> </a:t>
              </a:r>
              <a:r>
                <a:rPr lang="en-US" sz="3300" b="1" dirty="0" err="1"/>
                <a:t>lớp</a:t>
              </a:r>
              <a:r>
                <a:rPr lang="en-US" sz="3300" b="1" dirty="0"/>
                <a:t> 4 </a:t>
              </a:r>
              <a:r>
                <a:rPr lang="en-US" sz="3300" b="1" dirty="0" err="1"/>
                <a:t>thu</a:t>
              </a:r>
              <a:r>
                <a:rPr lang="en-US" sz="3300" b="1" dirty="0"/>
                <a:t> </a:t>
              </a:r>
              <a:r>
                <a:rPr lang="en-US" sz="3300" b="1" dirty="0" err="1"/>
                <a:t>gom</a:t>
              </a:r>
              <a:r>
                <a:rPr lang="en-US" sz="3300" b="1" dirty="0"/>
                <a:t> </a:t>
              </a:r>
              <a:r>
                <a:rPr lang="en-US" sz="3300" b="1" dirty="0" err="1"/>
                <a:t>được</a:t>
              </a:r>
              <a:r>
                <a:rPr lang="en-US" sz="3300" b="1" dirty="0"/>
                <a:t> </a:t>
              </a:r>
              <a:r>
                <a:rPr lang="en-US" sz="3300" b="1" dirty="0" err="1"/>
                <a:t>ít</a:t>
              </a:r>
              <a:r>
                <a:rPr lang="en-US" sz="3300" b="1" dirty="0"/>
                <a:t> </a:t>
              </a:r>
              <a:r>
                <a:rPr lang="en-US" sz="3300" b="1" dirty="0" err="1"/>
                <a:t>hơn</a:t>
              </a:r>
              <a:r>
                <a:rPr lang="en-US" sz="3300" b="1" dirty="0"/>
                <a:t> </a:t>
              </a:r>
              <a:r>
                <a:rPr lang="en-US" sz="3300" b="1" dirty="0" err="1"/>
                <a:t>khối</a:t>
              </a:r>
              <a:r>
                <a:rPr lang="en-US" sz="3300" b="1" dirty="0"/>
                <a:t> </a:t>
              </a:r>
              <a:r>
                <a:rPr lang="en-US" sz="3300" b="1" dirty="0" err="1"/>
                <a:t>lớp</a:t>
              </a:r>
              <a:r>
                <a:rPr lang="en-US" sz="3300" b="1" dirty="0"/>
                <a:t> 5 </a:t>
              </a:r>
              <a:r>
                <a:rPr lang="en-US" sz="3300" b="1" dirty="0" err="1"/>
                <a:t>là</a:t>
              </a:r>
              <a:r>
                <a:rPr lang="en-US" sz="3300" b="1" dirty="0"/>
                <a:t> 200 </a:t>
              </a:r>
              <a:r>
                <a:rPr lang="en-US" sz="3300" b="1" dirty="0" err="1"/>
                <a:t>vỏ</a:t>
              </a:r>
              <a:r>
                <a:rPr lang="en-US" sz="3300" b="1" dirty="0"/>
                <a:t> </a:t>
              </a:r>
              <a:r>
                <a:rPr lang="en-US" sz="3300" b="1" dirty="0" err="1"/>
                <a:t>hộp</a:t>
              </a:r>
              <a:r>
                <a:rPr lang="en-US" sz="3300" b="1" dirty="0"/>
                <a:t>. </a:t>
              </a:r>
              <a:r>
                <a:rPr lang="en-US" sz="3300" b="1" dirty="0" err="1"/>
                <a:t>Hỏi</a:t>
              </a:r>
              <a:r>
                <a:rPr lang="en-US" sz="3300" b="1" dirty="0"/>
                <a:t> </a:t>
              </a:r>
              <a:r>
                <a:rPr lang="en-US" sz="3300" b="1" dirty="0" err="1"/>
                <a:t>mỗi</a:t>
              </a:r>
              <a:r>
                <a:rPr lang="en-US" sz="3300" b="1" dirty="0"/>
                <a:t> </a:t>
              </a:r>
              <a:r>
                <a:rPr lang="en-US" sz="3300" b="1" dirty="0" err="1"/>
                <a:t>khối</a:t>
              </a:r>
              <a:r>
                <a:rPr lang="en-US" sz="3300" b="1" dirty="0"/>
                <a:t> </a:t>
              </a:r>
              <a:r>
                <a:rPr lang="en-US" sz="3300" b="1" dirty="0" err="1"/>
                <a:t>lớp</a:t>
              </a:r>
              <a:r>
                <a:rPr lang="en-US" sz="3300" b="1" dirty="0"/>
                <a:t> </a:t>
              </a:r>
              <a:r>
                <a:rPr lang="en-US" sz="3300" b="1" dirty="0" err="1"/>
                <a:t>thu</a:t>
              </a:r>
              <a:r>
                <a:rPr lang="en-US" sz="3300" b="1" dirty="0"/>
                <a:t> </a:t>
              </a:r>
              <a:r>
                <a:rPr lang="en-US" sz="3300" b="1" dirty="0" err="1"/>
                <a:t>gom</a:t>
              </a:r>
              <a:r>
                <a:rPr lang="en-US" sz="3300" b="1" dirty="0"/>
                <a:t> </a:t>
              </a:r>
              <a:r>
                <a:rPr lang="en-US" sz="3300" b="1" dirty="0" err="1"/>
                <a:t>được</a:t>
              </a:r>
              <a:r>
                <a:rPr lang="en-US" sz="3300" b="1" dirty="0"/>
                <a:t> </a:t>
              </a:r>
              <a:r>
                <a:rPr lang="en-US" sz="3300" b="1" dirty="0" err="1"/>
                <a:t>bao</a:t>
              </a:r>
              <a:r>
                <a:rPr lang="en-US" sz="3300" b="1" dirty="0"/>
                <a:t> </a:t>
              </a:r>
              <a:r>
                <a:rPr lang="en-US" sz="3300" b="1" dirty="0" err="1"/>
                <a:t>nhiêu</a:t>
              </a:r>
              <a:r>
                <a:rPr lang="en-US" sz="3300" b="1" dirty="0"/>
                <a:t> </a:t>
              </a:r>
              <a:r>
                <a:rPr lang="en-US" sz="3300" b="1" dirty="0" err="1"/>
                <a:t>vỏ</a:t>
              </a:r>
              <a:r>
                <a:rPr lang="en-US" sz="3300" b="1" dirty="0"/>
                <a:t> </a:t>
              </a:r>
              <a:r>
                <a:rPr lang="en-US" sz="3300" b="1" dirty="0" err="1"/>
                <a:t>hộp</a:t>
              </a:r>
              <a:r>
                <a:rPr lang="en-US" sz="3300" b="1" dirty="0"/>
                <a:t>?</a:t>
              </a:r>
              <a:endParaRPr lang="vi-VN" sz="3300" b="1" dirty="0"/>
            </a:p>
          </p:txBody>
        </p:sp>
        <p:sp>
          <p:nvSpPr>
            <p:cNvPr id="64" name="Oval 22">
              <a:extLst>
                <a:ext uri="{FF2B5EF4-FFF2-40B4-BE49-F238E27FC236}">
                  <a16:creationId xmlns:a16="http://schemas.microsoft.com/office/drawing/2014/main" xmlns="" id="{5719930A-368D-12B8-5BF6-1C17D7828032}"/>
                </a:ext>
              </a:extLst>
            </p:cNvPr>
            <p:cNvSpPr/>
            <p:nvPr/>
          </p:nvSpPr>
          <p:spPr>
            <a:xfrm>
              <a:off x="1166710" y="149624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65" name="TextBox 23">
              <a:extLst>
                <a:ext uri="{FF2B5EF4-FFF2-40B4-BE49-F238E27FC236}">
                  <a16:creationId xmlns:a16="http://schemas.microsoft.com/office/drawing/2014/main" xmlns="" id="{B830302B-6BEF-643E-92B0-D05212792BF4}"/>
                </a:ext>
              </a:extLst>
            </p:cNvPr>
            <p:cNvSpPr txBox="1"/>
            <p:nvPr/>
          </p:nvSpPr>
          <p:spPr>
            <a:xfrm>
              <a:off x="1240917" y="146201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02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2" b="63161"/>
          <a:stretch/>
        </p:blipFill>
        <p:spPr>
          <a:xfrm>
            <a:off x="6855958" y="-633617"/>
            <a:ext cx="6185647" cy="20842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2" b="63161"/>
          <a:stretch/>
        </p:blipFill>
        <p:spPr>
          <a:xfrm>
            <a:off x="-510988" y="-726141"/>
            <a:ext cx="6185647" cy="20842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994" y="230895"/>
            <a:ext cx="7000538" cy="14106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901144" y="3269522"/>
            <a:ext cx="5765713" cy="95345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(</a:t>
            </a:r>
            <a:r>
              <a:rPr lang="en-US" sz="5000" dirty="0">
                <a:solidFill>
                  <a:srgbClr val="FF0000"/>
                </a:solidFill>
              </a:rPr>
              <a:t>65</a:t>
            </a:r>
            <a:r>
              <a:rPr lang="en-US" sz="5000" dirty="0"/>
              <a:t> – </a:t>
            </a:r>
            <a:r>
              <a:rPr lang="en-US" sz="5000" dirty="0">
                <a:solidFill>
                  <a:srgbClr val="00B0F0"/>
                </a:solidFill>
              </a:rPr>
              <a:t>7</a:t>
            </a:r>
            <a:r>
              <a:rPr lang="en-US" sz="5000" dirty="0"/>
              <a:t>) : 2 = 29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1518891" y="2587748"/>
            <a:ext cx="4129660" cy="95345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Bài </a:t>
            </a:r>
            <a:r>
              <a:rPr lang="en-US" sz="5000" b="1" dirty="0" err="1"/>
              <a:t>giải</a:t>
            </a:r>
            <a:endParaRPr lang="en-US" sz="5000" b="1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-171143" y="3977925"/>
            <a:ext cx="8036039" cy="95345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/>
              <a:t>Tổ</a:t>
            </a:r>
            <a:r>
              <a:rPr lang="en-US" sz="5000" dirty="0"/>
              <a:t> 2 </a:t>
            </a:r>
            <a:r>
              <a:rPr lang="en-US" sz="5000" dirty="0" err="1"/>
              <a:t>thu</a:t>
            </a:r>
            <a:r>
              <a:rPr lang="en-US" sz="5000" dirty="0"/>
              <a:t> </a:t>
            </a:r>
            <a:r>
              <a:rPr lang="en-US" sz="5000" dirty="0" err="1"/>
              <a:t>được</a:t>
            </a:r>
            <a:r>
              <a:rPr lang="en-US" sz="5000" dirty="0"/>
              <a:t> 24 kg </a:t>
            </a:r>
            <a:r>
              <a:rPr lang="en-US" sz="5000" dirty="0" err="1"/>
              <a:t>rau</a:t>
            </a:r>
            <a:r>
              <a:rPr lang="en-US" sz="5000" dirty="0"/>
              <a:t>.</a:t>
            </a:r>
            <a:endParaRPr lang="en-US" sz="5000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589703" y="4686328"/>
            <a:ext cx="6514345" cy="95345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29 + </a:t>
            </a:r>
            <a:r>
              <a:rPr lang="en-US" sz="5000" dirty="0">
                <a:solidFill>
                  <a:srgbClr val="00B0F0"/>
                </a:solidFill>
              </a:rPr>
              <a:t>7</a:t>
            </a:r>
            <a:r>
              <a:rPr lang="en-US" sz="5000" dirty="0"/>
              <a:t> = 36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-296894" y="5438857"/>
            <a:ext cx="8161790" cy="95345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/>
              <a:t>Tổ</a:t>
            </a:r>
            <a:r>
              <a:rPr lang="en-US" sz="5000" dirty="0"/>
              <a:t> 1 </a:t>
            </a:r>
            <a:r>
              <a:rPr lang="en-US" sz="5000" dirty="0" err="1"/>
              <a:t>thu</a:t>
            </a:r>
            <a:r>
              <a:rPr lang="en-US" sz="5000" dirty="0"/>
              <a:t> </a:t>
            </a:r>
            <a:r>
              <a:rPr lang="en-US" sz="5000" dirty="0" err="1"/>
              <a:t>được</a:t>
            </a:r>
            <a:r>
              <a:rPr lang="en-US" sz="5000" dirty="0"/>
              <a:t> 36 kg </a:t>
            </a:r>
            <a:r>
              <a:rPr lang="en-US" sz="5000" dirty="0" err="1"/>
              <a:t>rau</a:t>
            </a:r>
            <a:r>
              <a:rPr lang="en-US" sz="5000" dirty="0"/>
              <a:t>.</a:t>
            </a:r>
            <a:endParaRPr lang="en-US" sz="5000" i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6855958" y="2669887"/>
            <a:ext cx="4727015" cy="4188113"/>
            <a:chOff x="393831" y="2631787"/>
            <a:chExt cx="4727015" cy="418811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63" t="835" r="-616" b="47667"/>
            <a:stretch/>
          </p:blipFill>
          <p:spPr>
            <a:xfrm flipH="1">
              <a:off x="550113" y="2631787"/>
              <a:ext cx="3217789" cy="256411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63" t="835" r="-616" b="47667"/>
            <a:stretch/>
          </p:blipFill>
          <p:spPr>
            <a:xfrm flipH="1">
              <a:off x="1903057" y="3012619"/>
              <a:ext cx="3217789" cy="256411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84" t="55581" r="-2376" b="-1985"/>
            <a:stretch/>
          </p:blipFill>
          <p:spPr>
            <a:xfrm flipH="1">
              <a:off x="393831" y="3429000"/>
              <a:ext cx="4662568" cy="3390900"/>
            </a:xfrm>
            <a:prstGeom prst="rect">
              <a:avLst/>
            </a:prstGeom>
          </p:spPr>
        </p:pic>
      </p:grpSp>
      <p:grpSp>
        <p:nvGrpSpPr>
          <p:cNvPr id="39" name="Nhóm 7">
            <a:extLst>
              <a:ext uri="{FF2B5EF4-FFF2-40B4-BE49-F238E27FC236}">
                <a16:creationId xmlns:a16="http://schemas.microsoft.com/office/drawing/2014/main" xmlns="" id="{9489627E-CB62-97BB-1803-93A21401105B}"/>
              </a:ext>
            </a:extLst>
          </p:cNvPr>
          <p:cNvGrpSpPr/>
          <p:nvPr/>
        </p:nvGrpSpPr>
        <p:grpSpPr>
          <a:xfrm>
            <a:off x="440745" y="1087967"/>
            <a:ext cx="11310509" cy="1713389"/>
            <a:chOff x="824581" y="146201"/>
            <a:chExt cx="11310509" cy="1713389"/>
          </a:xfrm>
        </p:grpSpPr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824581" y="243763"/>
              <a:ext cx="11310509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300" b="1" dirty="0"/>
                <a:t>          </a:t>
              </a:r>
              <a:r>
                <a:rPr lang="en-US" sz="3300" b="1" dirty="0" err="1"/>
                <a:t>Khối</a:t>
              </a:r>
              <a:r>
                <a:rPr lang="en-US" sz="3300" b="1" dirty="0"/>
                <a:t> </a:t>
              </a:r>
              <a:r>
                <a:rPr lang="en-US" sz="3300" b="1" dirty="0" err="1"/>
                <a:t>lớp</a:t>
              </a:r>
              <a:r>
                <a:rPr lang="en-US" sz="3300" b="1" dirty="0"/>
                <a:t> 4 </a:t>
              </a:r>
              <a:r>
                <a:rPr lang="en-US" sz="3300" b="1" dirty="0" err="1"/>
                <a:t>và</a:t>
              </a:r>
              <a:r>
                <a:rPr lang="en-US" sz="3300" b="1" dirty="0"/>
                <a:t> </a:t>
              </a:r>
              <a:r>
                <a:rPr lang="en-US" sz="3300" b="1" dirty="0" err="1"/>
                <a:t>khối</a:t>
              </a:r>
              <a:r>
                <a:rPr lang="en-US" sz="3300" b="1" dirty="0"/>
                <a:t> </a:t>
              </a:r>
              <a:r>
                <a:rPr lang="en-US" sz="3300" b="1" dirty="0" err="1"/>
                <a:t>lớp</a:t>
              </a:r>
              <a:r>
                <a:rPr lang="en-US" sz="3300" b="1" dirty="0"/>
                <a:t> 5 </a:t>
              </a:r>
              <a:r>
                <a:rPr lang="en-US" sz="3300" b="1" dirty="0" err="1"/>
                <a:t>thu</a:t>
              </a:r>
              <a:r>
                <a:rPr lang="en-US" sz="3300" b="1" dirty="0"/>
                <a:t> </a:t>
              </a:r>
              <a:r>
                <a:rPr lang="en-US" sz="3300" b="1" dirty="0" err="1"/>
                <a:t>gom</a:t>
              </a:r>
              <a:r>
                <a:rPr lang="en-US" sz="3300" b="1" dirty="0"/>
                <a:t> </a:t>
              </a:r>
              <a:r>
                <a:rPr lang="en-US" sz="3300" b="1" dirty="0" err="1"/>
                <a:t>được</a:t>
              </a:r>
              <a:r>
                <a:rPr lang="en-US" sz="3300" b="1" dirty="0"/>
                <a:t> </a:t>
              </a:r>
              <a:r>
                <a:rPr lang="en-US" sz="3300" b="1" dirty="0" err="1"/>
                <a:t>tất</a:t>
              </a:r>
              <a:r>
                <a:rPr lang="en-US" sz="3300" b="1" dirty="0"/>
                <a:t> </a:t>
              </a:r>
              <a:r>
                <a:rPr lang="en-US" sz="3300" b="1" dirty="0" err="1"/>
                <a:t>cả</a:t>
              </a:r>
              <a:r>
                <a:rPr lang="en-US" sz="3300" b="1" dirty="0"/>
                <a:t> 2 000 </a:t>
              </a:r>
              <a:r>
                <a:rPr lang="en-US" sz="3300" b="1" dirty="0" err="1"/>
                <a:t>vỏ</a:t>
              </a:r>
              <a:r>
                <a:rPr lang="en-US" sz="3300" b="1" dirty="0"/>
                <a:t> </a:t>
              </a:r>
              <a:r>
                <a:rPr lang="en-US" sz="3300" b="1" dirty="0" err="1"/>
                <a:t>hộp</a:t>
              </a:r>
              <a:r>
                <a:rPr lang="en-US" sz="3300" b="1" dirty="0"/>
                <a:t> </a:t>
              </a:r>
              <a:r>
                <a:rPr lang="en-US" sz="3300" b="1" dirty="0" err="1"/>
                <a:t>để</a:t>
              </a:r>
              <a:r>
                <a:rPr lang="en-US" sz="3300" b="1" dirty="0"/>
                <a:t> </a:t>
              </a:r>
              <a:r>
                <a:rPr lang="en-US" sz="3300" b="1" dirty="0" err="1"/>
                <a:t>tái</a:t>
              </a:r>
              <a:r>
                <a:rPr lang="en-US" sz="3300" b="1" dirty="0"/>
                <a:t> </a:t>
              </a:r>
              <a:r>
                <a:rPr lang="en-US" sz="3300" b="1" dirty="0" err="1"/>
                <a:t>chế</a:t>
              </a:r>
              <a:r>
                <a:rPr lang="en-US" sz="3300" b="1" dirty="0"/>
                <a:t>. </a:t>
              </a:r>
              <a:r>
                <a:rPr lang="en-US" sz="3300" b="1" dirty="0" err="1"/>
                <a:t>Khối</a:t>
              </a:r>
              <a:r>
                <a:rPr lang="en-US" sz="3300" b="1" dirty="0"/>
                <a:t> </a:t>
              </a:r>
              <a:r>
                <a:rPr lang="en-US" sz="3300" b="1" dirty="0" err="1"/>
                <a:t>lớp</a:t>
              </a:r>
              <a:r>
                <a:rPr lang="en-US" sz="3300" b="1" dirty="0"/>
                <a:t> 4 </a:t>
              </a:r>
              <a:r>
                <a:rPr lang="en-US" sz="3300" b="1" dirty="0" err="1"/>
                <a:t>thu</a:t>
              </a:r>
              <a:r>
                <a:rPr lang="en-US" sz="3300" b="1" dirty="0"/>
                <a:t> </a:t>
              </a:r>
              <a:r>
                <a:rPr lang="en-US" sz="3300" b="1" dirty="0" err="1"/>
                <a:t>gom</a:t>
              </a:r>
              <a:r>
                <a:rPr lang="en-US" sz="3300" b="1" dirty="0"/>
                <a:t> </a:t>
              </a:r>
              <a:r>
                <a:rPr lang="en-US" sz="3300" b="1" dirty="0" err="1"/>
                <a:t>được</a:t>
              </a:r>
              <a:r>
                <a:rPr lang="en-US" sz="3300" b="1" dirty="0"/>
                <a:t> </a:t>
              </a:r>
              <a:r>
                <a:rPr lang="en-US" sz="3300" b="1" dirty="0" err="1"/>
                <a:t>ít</a:t>
              </a:r>
              <a:r>
                <a:rPr lang="en-US" sz="3300" b="1" dirty="0"/>
                <a:t> </a:t>
              </a:r>
              <a:r>
                <a:rPr lang="en-US" sz="3300" b="1" dirty="0" err="1"/>
                <a:t>hơn</a:t>
              </a:r>
              <a:r>
                <a:rPr lang="en-US" sz="3300" b="1" dirty="0"/>
                <a:t> </a:t>
              </a:r>
              <a:r>
                <a:rPr lang="en-US" sz="3300" b="1" dirty="0" err="1"/>
                <a:t>khối</a:t>
              </a:r>
              <a:r>
                <a:rPr lang="en-US" sz="3300" b="1" dirty="0"/>
                <a:t> </a:t>
              </a:r>
              <a:r>
                <a:rPr lang="en-US" sz="3300" b="1" dirty="0" err="1"/>
                <a:t>lớp</a:t>
              </a:r>
              <a:r>
                <a:rPr lang="en-US" sz="3300" b="1" dirty="0"/>
                <a:t> 5 </a:t>
              </a:r>
              <a:r>
                <a:rPr lang="en-US" sz="3300" b="1" dirty="0" err="1"/>
                <a:t>là</a:t>
              </a:r>
              <a:r>
                <a:rPr lang="en-US" sz="3300" b="1" dirty="0"/>
                <a:t> 200 </a:t>
              </a:r>
              <a:r>
                <a:rPr lang="en-US" sz="3300" b="1" dirty="0" err="1"/>
                <a:t>vỏ</a:t>
              </a:r>
              <a:r>
                <a:rPr lang="en-US" sz="3300" b="1" dirty="0"/>
                <a:t> </a:t>
              </a:r>
              <a:r>
                <a:rPr lang="en-US" sz="3300" b="1" dirty="0" err="1"/>
                <a:t>hộp</a:t>
              </a:r>
              <a:r>
                <a:rPr lang="en-US" sz="3300" b="1" dirty="0"/>
                <a:t>. </a:t>
              </a:r>
              <a:r>
                <a:rPr lang="en-US" sz="3300" b="1" dirty="0" err="1"/>
                <a:t>Hỏi</a:t>
              </a:r>
              <a:r>
                <a:rPr lang="en-US" sz="3300" b="1" dirty="0"/>
                <a:t> </a:t>
              </a:r>
              <a:r>
                <a:rPr lang="en-US" sz="3300" b="1" dirty="0" err="1"/>
                <a:t>mỗi</a:t>
              </a:r>
              <a:r>
                <a:rPr lang="en-US" sz="3300" b="1" dirty="0"/>
                <a:t> </a:t>
              </a:r>
              <a:r>
                <a:rPr lang="en-US" sz="3300" b="1" dirty="0" err="1"/>
                <a:t>khối</a:t>
              </a:r>
              <a:r>
                <a:rPr lang="en-US" sz="3300" b="1" dirty="0"/>
                <a:t> </a:t>
              </a:r>
              <a:r>
                <a:rPr lang="en-US" sz="3300" b="1" dirty="0" err="1"/>
                <a:t>lớp</a:t>
              </a:r>
              <a:r>
                <a:rPr lang="en-US" sz="3300" b="1" dirty="0"/>
                <a:t> </a:t>
              </a:r>
              <a:r>
                <a:rPr lang="en-US" sz="3300" b="1" dirty="0" err="1"/>
                <a:t>thu</a:t>
              </a:r>
              <a:r>
                <a:rPr lang="en-US" sz="3300" b="1" dirty="0"/>
                <a:t> </a:t>
              </a:r>
              <a:r>
                <a:rPr lang="en-US" sz="3300" b="1" dirty="0" err="1"/>
                <a:t>gom</a:t>
              </a:r>
              <a:r>
                <a:rPr lang="en-US" sz="3300" b="1" dirty="0"/>
                <a:t> </a:t>
              </a:r>
              <a:r>
                <a:rPr lang="en-US" sz="3300" b="1" dirty="0" err="1"/>
                <a:t>được</a:t>
              </a:r>
              <a:r>
                <a:rPr lang="en-US" sz="3300" b="1" dirty="0"/>
                <a:t> </a:t>
              </a:r>
              <a:r>
                <a:rPr lang="en-US" sz="3300" b="1" dirty="0" err="1"/>
                <a:t>bao</a:t>
              </a:r>
              <a:r>
                <a:rPr lang="en-US" sz="3300" b="1" dirty="0"/>
                <a:t> </a:t>
              </a:r>
              <a:r>
                <a:rPr lang="en-US" sz="3300" b="1" dirty="0" err="1"/>
                <a:t>nhiêu</a:t>
              </a:r>
              <a:r>
                <a:rPr lang="en-US" sz="3300" b="1" dirty="0"/>
                <a:t> </a:t>
              </a:r>
              <a:r>
                <a:rPr lang="en-US" sz="3300" b="1" dirty="0" err="1"/>
                <a:t>vỏ</a:t>
              </a:r>
              <a:r>
                <a:rPr lang="en-US" sz="3300" b="1" dirty="0"/>
                <a:t> </a:t>
              </a:r>
              <a:r>
                <a:rPr lang="en-US" sz="3300" b="1" dirty="0" err="1"/>
                <a:t>hộp</a:t>
              </a:r>
              <a:r>
                <a:rPr lang="en-US" sz="3300" b="1" dirty="0"/>
                <a:t>?</a:t>
              </a:r>
              <a:endParaRPr lang="vi-VN" sz="3300" b="1" dirty="0"/>
            </a:p>
          </p:txBody>
        </p:sp>
        <p:sp>
          <p:nvSpPr>
            <p:cNvPr id="41" name="Oval 22">
              <a:extLst>
                <a:ext uri="{FF2B5EF4-FFF2-40B4-BE49-F238E27FC236}">
                  <a16:creationId xmlns:a16="http://schemas.microsoft.com/office/drawing/2014/main" xmlns="" id="{5719930A-368D-12B8-5BF6-1C17D7828032}"/>
                </a:ext>
              </a:extLst>
            </p:cNvPr>
            <p:cNvSpPr/>
            <p:nvPr/>
          </p:nvSpPr>
          <p:spPr>
            <a:xfrm>
              <a:off x="1166710" y="149624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2" name="TextBox 23">
              <a:extLst>
                <a:ext uri="{FF2B5EF4-FFF2-40B4-BE49-F238E27FC236}">
                  <a16:creationId xmlns:a16="http://schemas.microsoft.com/office/drawing/2014/main" xmlns="" id="{B830302B-6BEF-643E-92B0-D05212792BF4}"/>
                </a:ext>
              </a:extLst>
            </p:cNvPr>
            <p:cNvSpPr txBox="1"/>
            <p:nvPr/>
          </p:nvSpPr>
          <p:spPr>
            <a:xfrm>
              <a:off x="1240917" y="146201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471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Nhóm 7">
            <a:extLst>
              <a:ext uri="{FF2B5EF4-FFF2-40B4-BE49-F238E27FC236}">
                <a16:creationId xmlns:a16="http://schemas.microsoft.com/office/drawing/2014/main" xmlns="" id="{9489627E-CB62-97BB-1803-93A21401105B}"/>
              </a:ext>
            </a:extLst>
          </p:cNvPr>
          <p:cNvGrpSpPr/>
          <p:nvPr/>
        </p:nvGrpSpPr>
        <p:grpSpPr>
          <a:xfrm>
            <a:off x="440745" y="306857"/>
            <a:ext cx="11310509" cy="1938992"/>
            <a:chOff x="824581" y="146201"/>
            <a:chExt cx="11310509" cy="193899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824581" y="146201"/>
              <a:ext cx="1131050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/>
                <a:t>         </a:t>
              </a:r>
              <a:r>
                <a:rPr lang="en-US" sz="4000" b="1" dirty="0" err="1"/>
                <a:t>Một</a:t>
              </a:r>
              <a:r>
                <a:rPr lang="en-US" sz="4000" b="1" dirty="0"/>
                <a:t> </a:t>
              </a:r>
              <a:r>
                <a:rPr lang="en-US" sz="4000" b="1" dirty="0" err="1"/>
                <a:t>khu</a:t>
              </a:r>
              <a:r>
                <a:rPr lang="en-US" sz="4000" b="1" dirty="0"/>
                <a:t> </a:t>
              </a:r>
              <a:r>
                <a:rPr lang="en-US" sz="4000" b="1" dirty="0" err="1"/>
                <a:t>vườn</a:t>
              </a:r>
              <a:r>
                <a:rPr lang="en-US" sz="4000" b="1" dirty="0"/>
                <a:t> </a:t>
              </a:r>
              <a:r>
                <a:rPr lang="en-US" sz="4000" b="1" dirty="0" err="1"/>
                <a:t>hình</a:t>
              </a:r>
              <a:r>
                <a:rPr lang="en-US" sz="4000" b="1" dirty="0"/>
                <a:t> </a:t>
              </a:r>
              <a:r>
                <a:rPr lang="en-US" sz="4000" b="1" dirty="0" err="1"/>
                <a:t>chữ</a:t>
              </a:r>
              <a:r>
                <a:rPr lang="en-US" sz="4000" b="1" dirty="0"/>
                <a:t> </a:t>
              </a:r>
              <a:r>
                <a:rPr lang="en-US" sz="4000" b="1" dirty="0" err="1"/>
                <a:t>nhật</a:t>
              </a:r>
              <a:r>
                <a:rPr lang="en-US" sz="4000" b="1" dirty="0"/>
                <a:t> </a:t>
              </a:r>
              <a:r>
                <a:rPr lang="en-US" sz="4000" b="1" dirty="0" err="1"/>
                <a:t>có</a:t>
              </a:r>
              <a:r>
                <a:rPr lang="en-US" sz="4000" b="1" dirty="0"/>
                <a:t> </a:t>
              </a:r>
              <a:r>
                <a:rPr lang="en-US" sz="4000" b="1" dirty="0" err="1"/>
                <a:t>chu</a:t>
              </a:r>
              <a:r>
                <a:rPr lang="en-US" sz="4000" b="1" dirty="0"/>
                <a:t> vi 172 m. </a:t>
              </a:r>
              <a:r>
                <a:rPr lang="en-US" sz="4000" b="1" dirty="0" err="1"/>
                <a:t>Chiều</a:t>
              </a:r>
              <a:r>
                <a:rPr lang="en-US" sz="4000" b="1" dirty="0"/>
                <a:t> </a:t>
              </a:r>
              <a:r>
                <a:rPr lang="en-US" sz="4000" b="1" dirty="0" err="1"/>
                <a:t>dài</a:t>
              </a:r>
              <a:r>
                <a:rPr lang="en-US" sz="4000" b="1" dirty="0"/>
                <a:t> </a:t>
              </a:r>
              <a:r>
                <a:rPr lang="en-US" sz="4000" b="1" dirty="0" err="1"/>
                <a:t>hơn</a:t>
              </a:r>
              <a:r>
                <a:rPr lang="en-US" sz="4000" b="1" dirty="0"/>
                <a:t> </a:t>
              </a:r>
              <a:r>
                <a:rPr lang="en-US" sz="4000" b="1" dirty="0" err="1"/>
                <a:t>chiều</a:t>
              </a:r>
              <a:r>
                <a:rPr lang="en-US" sz="4000" b="1" dirty="0"/>
                <a:t> </a:t>
              </a:r>
              <a:r>
                <a:rPr lang="en-US" sz="4000" b="1" dirty="0" err="1"/>
                <a:t>rộng</a:t>
              </a:r>
              <a:r>
                <a:rPr lang="en-US" sz="4000" b="1" dirty="0"/>
                <a:t> 22 m. </a:t>
              </a:r>
              <a:r>
                <a:rPr lang="en-US" sz="4000" b="1" dirty="0" err="1"/>
                <a:t>Tính</a:t>
              </a:r>
              <a:r>
                <a:rPr lang="en-US" sz="4000" b="1" dirty="0"/>
                <a:t> </a:t>
              </a:r>
              <a:r>
                <a:rPr lang="en-US" sz="4000" b="1" dirty="0" err="1"/>
                <a:t>chiều</a:t>
              </a:r>
              <a:r>
                <a:rPr lang="en-US" sz="4000" b="1" dirty="0"/>
                <a:t> </a:t>
              </a:r>
              <a:r>
                <a:rPr lang="en-US" sz="4000" b="1" dirty="0" err="1"/>
                <a:t>dài</a:t>
              </a:r>
              <a:r>
                <a:rPr lang="en-US" sz="4000" b="1" dirty="0"/>
                <a:t> </a:t>
              </a:r>
              <a:r>
                <a:rPr lang="en-US" sz="4000" b="1" dirty="0" err="1"/>
                <a:t>và</a:t>
              </a:r>
              <a:r>
                <a:rPr lang="en-US" sz="4000" b="1" dirty="0"/>
                <a:t> </a:t>
              </a:r>
              <a:r>
                <a:rPr lang="en-US" sz="4000" b="1" dirty="0" err="1"/>
                <a:t>chiều</a:t>
              </a:r>
              <a:r>
                <a:rPr lang="en-US" sz="4000" b="1" dirty="0"/>
                <a:t> </a:t>
              </a:r>
              <a:r>
                <a:rPr lang="en-US" sz="4000" b="1" dirty="0" err="1"/>
                <a:t>rộng</a:t>
              </a:r>
              <a:r>
                <a:rPr lang="en-US" sz="4000" b="1" dirty="0"/>
                <a:t> </a:t>
              </a:r>
              <a:r>
                <a:rPr lang="en-US" sz="4000" b="1" dirty="0" err="1"/>
                <a:t>của</a:t>
              </a:r>
              <a:r>
                <a:rPr lang="en-US" sz="4000" b="1" dirty="0"/>
                <a:t> </a:t>
              </a:r>
              <a:r>
                <a:rPr lang="en-US" sz="4000" b="1" dirty="0" err="1"/>
                <a:t>khu</a:t>
              </a:r>
              <a:r>
                <a:rPr lang="en-US" sz="4000" b="1" dirty="0"/>
                <a:t> </a:t>
              </a:r>
              <a:r>
                <a:rPr lang="en-US" sz="4000" b="1" dirty="0" err="1"/>
                <a:t>vườn</a:t>
              </a:r>
              <a:r>
                <a:rPr lang="en-US" sz="4000" b="1" dirty="0"/>
                <a:t> </a:t>
              </a:r>
              <a:r>
                <a:rPr lang="en-US" sz="4000" b="1" dirty="0" err="1"/>
                <a:t>đó</a:t>
              </a:r>
              <a:r>
                <a:rPr lang="en-US" sz="4000" b="1" dirty="0"/>
                <a:t>. </a:t>
              </a:r>
              <a:endParaRPr lang="vi-VN" sz="4000" b="1" dirty="0"/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xmlns="" id="{5719930A-368D-12B8-5BF6-1C17D7828032}"/>
                </a:ext>
              </a:extLst>
            </p:cNvPr>
            <p:cNvSpPr/>
            <p:nvPr/>
          </p:nvSpPr>
          <p:spPr>
            <a:xfrm>
              <a:off x="1166710" y="149624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xmlns="" id="{B830302B-6BEF-643E-92B0-D05212792BF4}"/>
                </a:ext>
              </a:extLst>
            </p:cNvPr>
            <p:cNvSpPr txBox="1"/>
            <p:nvPr/>
          </p:nvSpPr>
          <p:spPr>
            <a:xfrm>
              <a:off x="1240917" y="146201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6393" y="876300"/>
            <a:ext cx="11144861" cy="662221"/>
            <a:chOff x="4848239" y="-300485"/>
            <a:chExt cx="11144861" cy="662221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9133308" y="-300485"/>
              <a:ext cx="6859792" cy="3443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48239" y="360853"/>
              <a:ext cx="6956457" cy="88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6315" y="1529933"/>
            <a:ext cx="11312547" cy="641352"/>
            <a:chOff x="-8793987" y="1111924"/>
            <a:chExt cx="15550991" cy="707886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001613" y="1111924"/>
              <a:ext cx="3755391" cy="85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-8793987" y="1813340"/>
              <a:ext cx="3114907" cy="64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666283" y="2416946"/>
            <a:ext cx="3527457" cy="783193"/>
          </a:xfrm>
          <a:prstGeom prst="roundRect">
            <a:avLst/>
          </a:prstGeom>
          <a:solidFill>
            <a:srgbClr val="F8F864"/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Bài </a:t>
            </a:r>
            <a:r>
              <a:rPr lang="en-US" sz="4000" b="1" i="1" dirty="0" smtClean="0"/>
              <a:t>đã </a:t>
            </a:r>
            <a:r>
              <a:rPr lang="en-US" sz="4000" b="1" i="1" dirty="0"/>
              <a:t>cho: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606393" y="4113754"/>
            <a:ext cx="3527457" cy="783193"/>
          </a:xfrm>
          <a:prstGeom prst="roundRect">
            <a:avLst/>
          </a:prstGeom>
          <a:solidFill>
            <a:srgbClr val="BFFBA7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Cần </a:t>
            </a:r>
            <a:r>
              <a:rPr lang="en-US" sz="4000" b="1" i="1" dirty="0"/>
              <a:t>phải tìm: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4191457" y="2211031"/>
            <a:ext cx="716215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 172 m.</a:t>
            </a:r>
          </a:p>
          <a:p>
            <a:pPr algn="just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 22 m.</a:t>
            </a:r>
            <a:endParaRPr lang="en-US" sz="4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4164823" y="4230156"/>
            <a:ext cx="525734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5364" y="4136700"/>
            <a:ext cx="11202470" cy="2261120"/>
            <a:chOff x="515364" y="4136700"/>
            <a:chExt cx="11202470" cy="226112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515364" y="5171952"/>
              <a:ext cx="11202470" cy="1225868"/>
            </a:xfrm>
            <a:prstGeom prst="roundRect">
              <a:avLst/>
            </a:prstGeom>
            <a:solidFill>
              <a:srgbClr val="F4B8AE"/>
            </a:solidFill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300" b="1" dirty="0"/>
                <a:t>   </a:t>
              </a:r>
              <a:r>
                <a:rPr lang="en-US" sz="3300" b="1" dirty="0" err="1"/>
                <a:t>Nếu</a:t>
              </a:r>
              <a:r>
                <a:rPr lang="en-US" sz="3300" b="1" dirty="0"/>
                <a:t> </a:t>
              </a:r>
              <a:r>
                <a:rPr lang="en-US" sz="3300" b="1" dirty="0" err="1"/>
                <a:t>biết</a:t>
              </a:r>
              <a:r>
                <a:rPr lang="en-US" sz="3300" b="1" dirty="0"/>
                <a:t> </a:t>
              </a:r>
              <a:r>
                <a:rPr lang="en-US" sz="3300" b="1" dirty="0" err="1"/>
                <a:t>thêm</a:t>
              </a:r>
              <a:r>
                <a:rPr lang="en-US" sz="3300" b="1" dirty="0"/>
                <a:t> </a:t>
              </a:r>
              <a:r>
                <a:rPr lang="en-US" sz="3300" b="1" dirty="0" err="1"/>
                <a:t>tổng</a:t>
              </a:r>
              <a:r>
                <a:rPr lang="en-US" sz="3300" b="1" dirty="0"/>
                <a:t> </a:t>
              </a:r>
              <a:r>
                <a:rPr lang="en-US" sz="3300" b="1" dirty="0" err="1"/>
                <a:t>của</a:t>
              </a:r>
              <a:r>
                <a:rPr lang="en-US" sz="3300" b="1" dirty="0"/>
                <a:t> </a:t>
              </a:r>
              <a:r>
                <a:rPr lang="en-US" sz="3300" b="1" dirty="0" err="1"/>
                <a:t>chiều</a:t>
              </a:r>
              <a:r>
                <a:rPr lang="en-US" sz="3300" b="1" dirty="0"/>
                <a:t> </a:t>
              </a:r>
              <a:r>
                <a:rPr lang="en-US" sz="3300" b="1" dirty="0" err="1"/>
                <a:t>dài</a:t>
              </a:r>
              <a:r>
                <a:rPr lang="en-US" sz="3300" b="1" dirty="0"/>
                <a:t> </a:t>
              </a:r>
              <a:r>
                <a:rPr lang="en-US" sz="3300" b="1" dirty="0" err="1"/>
                <a:t>và</a:t>
              </a:r>
              <a:r>
                <a:rPr lang="en-US" sz="3300" b="1" dirty="0"/>
                <a:t> </a:t>
              </a:r>
              <a:r>
                <a:rPr lang="en-US" sz="3300" b="1" dirty="0" err="1"/>
                <a:t>chiều</a:t>
              </a:r>
              <a:r>
                <a:rPr lang="en-US" sz="3300" b="1" dirty="0"/>
                <a:t> </a:t>
              </a:r>
              <a:r>
                <a:rPr lang="en-US" sz="3300" b="1" dirty="0" err="1"/>
                <a:t>rộng</a:t>
              </a:r>
              <a:r>
                <a:rPr lang="en-US" sz="3300" b="1" dirty="0"/>
                <a:t> </a:t>
              </a:r>
              <a:r>
                <a:rPr lang="en-US" sz="3300" b="1" dirty="0" err="1"/>
                <a:t>thì</a:t>
              </a:r>
              <a:r>
                <a:rPr lang="en-US" sz="3300" b="1" dirty="0"/>
                <a:t> </a:t>
              </a:r>
              <a:r>
                <a:rPr lang="en-US" sz="3300" b="1" dirty="0" err="1"/>
                <a:t>tìm</a:t>
              </a:r>
              <a:r>
                <a:rPr lang="en-US" sz="3300" b="1" dirty="0"/>
                <a:t> </a:t>
              </a:r>
              <a:r>
                <a:rPr lang="en-US" sz="3300" b="1" dirty="0" err="1"/>
                <a:t>được</a:t>
              </a:r>
              <a:r>
                <a:rPr lang="en-US" sz="3300" b="1" dirty="0"/>
                <a:t> </a:t>
              </a:r>
              <a:r>
                <a:rPr lang="en-US" sz="3300" b="1" dirty="0" err="1"/>
                <a:t>chiều</a:t>
              </a:r>
              <a:r>
                <a:rPr lang="en-US" sz="3300" b="1" dirty="0"/>
                <a:t> </a:t>
              </a:r>
              <a:r>
                <a:rPr lang="en-US" sz="3300" b="1" dirty="0" err="1"/>
                <a:t>dài</a:t>
              </a:r>
              <a:r>
                <a:rPr lang="en-US" sz="3300" b="1" dirty="0"/>
                <a:t> </a:t>
              </a:r>
              <a:r>
                <a:rPr lang="en-US" sz="3300" b="1" dirty="0" err="1"/>
                <a:t>và</a:t>
              </a:r>
              <a:r>
                <a:rPr lang="en-US" sz="3300" b="1" dirty="0"/>
                <a:t> </a:t>
              </a:r>
              <a:r>
                <a:rPr lang="en-US" sz="3300" b="1" dirty="0" err="1"/>
                <a:t>chiều</a:t>
              </a:r>
              <a:r>
                <a:rPr lang="en-US" sz="3300" b="1" dirty="0"/>
                <a:t> </a:t>
              </a:r>
              <a:r>
                <a:rPr lang="en-US" sz="3300" b="1" dirty="0" err="1"/>
                <a:t>rộng</a:t>
              </a:r>
              <a:r>
                <a:rPr lang="en-US" sz="3300" b="1" dirty="0"/>
                <a:t> (Bài </a:t>
              </a:r>
              <a:r>
                <a:rPr lang="en-US" sz="3300" b="1" dirty="0" err="1"/>
                <a:t>toán</a:t>
              </a:r>
              <a:r>
                <a:rPr lang="en-US" sz="3300" b="1" dirty="0"/>
                <a:t> </a:t>
              </a:r>
              <a:r>
                <a:rPr lang="en-US" sz="3300" b="1" dirty="0" err="1"/>
                <a:t>Tổng</a:t>
              </a:r>
              <a:r>
                <a:rPr lang="en-US" sz="3300" b="1" dirty="0"/>
                <a:t> – </a:t>
              </a:r>
              <a:r>
                <a:rPr lang="en-US" sz="3300" b="1" dirty="0" err="1"/>
                <a:t>Hiệu</a:t>
              </a:r>
              <a:r>
                <a:rPr lang="en-US" sz="3300" b="1" dirty="0"/>
                <a:t>)</a:t>
              </a:r>
            </a:p>
          </p:txBody>
        </p:sp>
        <p:sp>
          <p:nvSpPr>
            <p:cNvPr id="53" name="Down Arrow 52"/>
            <p:cNvSpPr/>
            <p:nvPr/>
          </p:nvSpPr>
          <p:spPr>
            <a:xfrm flipH="1">
              <a:off x="10205246" y="4136700"/>
              <a:ext cx="996154" cy="103525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20128" y="2872762"/>
            <a:ext cx="5086349" cy="1252264"/>
            <a:chOff x="6820128" y="2872762"/>
            <a:chExt cx="5086349" cy="1252264"/>
          </a:xfrm>
        </p:grpSpPr>
        <p:grpSp>
          <p:nvGrpSpPr>
            <p:cNvPr id="12" name="Group 11"/>
            <p:cNvGrpSpPr/>
            <p:nvPr/>
          </p:nvGrpSpPr>
          <p:grpSpPr>
            <a:xfrm>
              <a:off x="6820128" y="2989906"/>
              <a:ext cx="5086349" cy="1135120"/>
              <a:chOff x="6820128" y="2989906"/>
              <a:chExt cx="5086349" cy="1135120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6820128" y="3546144"/>
                <a:ext cx="5086349" cy="578882"/>
              </a:xfrm>
              <a:prstGeom prst="roundRect">
                <a:avLst/>
              </a:prstGeom>
              <a:solidFill>
                <a:srgbClr val="F4B8AE"/>
              </a:solidFill>
              <a:ln w="571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/>
                  <a:t>Hiệu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của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chiều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dài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và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chiều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rộng</a:t>
                </a:r>
                <a:endParaRPr lang="en-US" sz="2800" b="1" dirty="0"/>
              </a:p>
            </p:txBody>
          </p:sp>
          <p:sp>
            <p:nvSpPr>
              <p:cNvPr id="51" name="Bent Arrow 50"/>
              <p:cNvSpPr/>
              <p:nvPr/>
            </p:nvSpPr>
            <p:spPr>
              <a:xfrm flipH="1">
                <a:off x="10811183" y="2989906"/>
                <a:ext cx="544030" cy="550401"/>
              </a:xfrm>
              <a:prstGeom prst="bentArrow">
                <a:avLst>
                  <a:gd name="adj1" fmla="val 25000"/>
                  <a:gd name="adj2" fmla="val 33754"/>
                  <a:gd name="adj3" fmla="val 25000"/>
                  <a:gd name="adj4" fmla="val 4375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9637701" y="2872762"/>
              <a:ext cx="1171883" cy="556238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3950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Nhóm 7">
            <a:extLst>
              <a:ext uri="{FF2B5EF4-FFF2-40B4-BE49-F238E27FC236}">
                <a16:creationId xmlns:a16="http://schemas.microsoft.com/office/drawing/2014/main" xmlns="" id="{9489627E-CB62-97BB-1803-93A21401105B}"/>
              </a:ext>
            </a:extLst>
          </p:cNvPr>
          <p:cNvGrpSpPr/>
          <p:nvPr/>
        </p:nvGrpSpPr>
        <p:grpSpPr>
          <a:xfrm>
            <a:off x="440745" y="306857"/>
            <a:ext cx="11310509" cy="1938992"/>
            <a:chOff x="824581" y="146201"/>
            <a:chExt cx="11310509" cy="193899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824581" y="146201"/>
              <a:ext cx="1131050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/>
                <a:t>         </a:t>
              </a:r>
              <a:r>
                <a:rPr lang="en-US" sz="4000" b="1" dirty="0" err="1"/>
                <a:t>Một</a:t>
              </a:r>
              <a:r>
                <a:rPr lang="en-US" sz="4000" b="1" dirty="0"/>
                <a:t> </a:t>
              </a:r>
              <a:r>
                <a:rPr lang="en-US" sz="4000" b="1" dirty="0" err="1"/>
                <a:t>khu</a:t>
              </a:r>
              <a:r>
                <a:rPr lang="en-US" sz="4000" b="1" dirty="0"/>
                <a:t> </a:t>
              </a:r>
              <a:r>
                <a:rPr lang="en-US" sz="4000" b="1" dirty="0" err="1"/>
                <a:t>vườn</a:t>
              </a:r>
              <a:r>
                <a:rPr lang="en-US" sz="4000" b="1" dirty="0"/>
                <a:t> </a:t>
              </a:r>
              <a:r>
                <a:rPr lang="en-US" sz="4000" b="1" dirty="0" err="1"/>
                <a:t>hình</a:t>
              </a:r>
              <a:r>
                <a:rPr lang="en-US" sz="4000" b="1" dirty="0"/>
                <a:t> </a:t>
              </a:r>
              <a:r>
                <a:rPr lang="en-US" sz="4000" b="1" dirty="0" err="1"/>
                <a:t>chữ</a:t>
              </a:r>
              <a:r>
                <a:rPr lang="en-US" sz="4000" b="1" dirty="0"/>
                <a:t> </a:t>
              </a:r>
              <a:r>
                <a:rPr lang="en-US" sz="4000" b="1" dirty="0" err="1"/>
                <a:t>nhật</a:t>
              </a:r>
              <a:r>
                <a:rPr lang="en-US" sz="4000" b="1" dirty="0"/>
                <a:t> </a:t>
              </a:r>
              <a:r>
                <a:rPr lang="en-US" sz="4000" b="1" dirty="0" err="1"/>
                <a:t>có</a:t>
              </a:r>
              <a:r>
                <a:rPr lang="en-US" sz="4000" b="1" dirty="0"/>
                <a:t> </a:t>
              </a:r>
              <a:r>
                <a:rPr lang="en-US" sz="4000" b="1" dirty="0" err="1"/>
                <a:t>chu</a:t>
              </a:r>
              <a:r>
                <a:rPr lang="en-US" sz="4000" b="1" dirty="0"/>
                <a:t> vi 172 m. </a:t>
              </a:r>
              <a:r>
                <a:rPr lang="en-US" sz="4000" b="1" dirty="0" err="1"/>
                <a:t>Chiều</a:t>
              </a:r>
              <a:r>
                <a:rPr lang="en-US" sz="4000" b="1" dirty="0"/>
                <a:t> </a:t>
              </a:r>
              <a:r>
                <a:rPr lang="en-US" sz="4000" b="1" dirty="0" err="1"/>
                <a:t>dài</a:t>
              </a:r>
              <a:r>
                <a:rPr lang="en-US" sz="4000" b="1" dirty="0"/>
                <a:t> </a:t>
              </a:r>
              <a:r>
                <a:rPr lang="en-US" sz="4000" b="1" dirty="0" err="1"/>
                <a:t>hơn</a:t>
              </a:r>
              <a:r>
                <a:rPr lang="en-US" sz="4000" b="1" dirty="0"/>
                <a:t> </a:t>
              </a:r>
              <a:r>
                <a:rPr lang="en-US" sz="4000" b="1" dirty="0" err="1"/>
                <a:t>chiều</a:t>
              </a:r>
              <a:r>
                <a:rPr lang="en-US" sz="4000" b="1" dirty="0"/>
                <a:t> </a:t>
              </a:r>
              <a:r>
                <a:rPr lang="en-US" sz="4000" b="1" dirty="0" err="1"/>
                <a:t>rộng</a:t>
              </a:r>
              <a:r>
                <a:rPr lang="en-US" sz="4000" b="1" dirty="0"/>
                <a:t> 22 m. </a:t>
              </a:r>
              <a:r>
                <a:rPr lang="en-US" sz="4000" b="1" dirty="0" err="1"/>
                <a:t>Tính</a:t>
              </a:r>
              <a:r>
                <a:rPr lang="en-US" sz="4000" b="1" dirty="0"/>
                <a:t> </a:t>
              </a:r>
              <a:r>
                <a:rPr lang="en-US" sz="4000" b="1" dirty="0" err="1"/>
                <a:t>chiều</a:t>
              </a:r>
              <a:r>
                <a:rPr lang="en-US" sz="4000" b="1" dirty="0"/>
                <a:t> </a:t>
              </a:r>
              <a:r>
                <a:rPr lang="en-US" sz="4000" b="1" dirty="0" err="1"/>
                <a:t>dài</a:t>
              </a:r>
              <a:r>
                <a:rPr lang="en-US" sz="4000" b="1" dirty="0"/>
                <a:t> </a:t>
              </a:r>
              <a:r>
                <a:rPr lang="en-US" sz="4000" b="1" dirty="0" err="1"/>
                <a:t>và</a:t>
              </a:r>
              <a:r>
                <a:rPr lang="en-US" sz="4000" b="1" dirty="0"/>
                <a:t> </a:t>
              </a:r>
              <a:r>
                <a:rPr lang="en-US" sz="4000" b="1" dirty="0" err="1"/>
                <a:t>chiều</a:t>
              </a:r>
              <a:r>
                <a:rPr lang="en-US" sz="4000" b="1" dirty="0"/>
                <a:t> </a:t>
              </a:r>
              <a:r>
                <a:rPr lang="en-US" sz="4000" b="1" dirty="0" err="1"/>
                <a:t>rộng</a:t>
              </a:r>
              <a:r>
                <a:rPr lang="en-US" sz="4000" b="1" dirty="0"/>
                <a:t> </a:t>
              </a:r>
              <a:r>
                <a:rPr lang="en-US" sz="4000" b="1" dirty="0" err="1"/>
                <a:t>của</a:t>
              </a:r>
              <a:r>
                <a:rPr lang="en-US" sz="4000" b="1" dirty="0"/>
                <a:t> </a:t>
              </a:r>
              <a:r>
                <a:rPr lang="en-US" sz="4000" b="1" dirty="0" err="1"/>
                <a:t>khu</a:t>
              </a:r>
              <a:r>
                <a:rPr lang="en-US" sz="4000" b="1" dirty="0"/>
                <a:t> </a:t>
              </a:r>
              <a:r>
                <a:rPr lang="en-US" sz="4000" b="1" dirty="0" err="1"/>
                <a:t>vườn</a:t>
              </a:r>
              <a:r>
                <a:rPr lang="en-US" sz="4000" b="1" dirty="0"/>
                <a:t> </a:t>
              </a:r>
              <a:r>
                <a:rPr lang="en-US" sz="4000" b="1" dirty="0" err="1"/>
                <a:t>đó</a:t>
              </a:r>
              <a:r>
                <a:rPr lang="en-US" sz="4000" b="1" dirty="0"/>
                <a:t>. </a:t>
              </a:r>
              <a:endParaRPr lang="vi-VN" sz="4000" b="1" dirty="0"/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xmlns="" id="{5719930A-368D-12B8-5BF6-1C17D7828032}"/>
                </a:ext>
              </a:extLst>
            </p:cNvPr>
            <p:cNvSpPr/>
            <p:nvPr/>
          </p:nvSpPr>
          <p:spPr>
            <a:xfrm>
              <a:off x="1166710" y="149624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xmlns="" id="{B830302B-6BEF-643E-92B0-D05212792BF4}"/>
                </a:ext>
              </a:extLst>
            </p:cNvPr>
            <p:cNvSpPr txBox="1"/>
            <p:nvPr/>
          </p:nvSpPr>
          <p:spPr>
            <a:xfrm>
              <a:off x="1240917" y="146201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630562" y="2245849"/>
            <a:ext cx="10968974" cy="783193"/>
          </a:xfrm>
          <a:prstGeom prst="roundRect">
            <a:avLst/>
          </a:prstGeom>
          <a:solidFill>
            <a:srgbClr val="89E0FF"/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Bước</a:t>
            </a:r>
            <a:r>
              <a:rPr lang="en-US" sz="4000" b="1" dirty="0"/>
              <a:t> 1: </a:t>
            </a: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tổng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chiều</a:t>
            </a:r>
            <a:r>
              <a:rPr lang="en-US" sz="4000" dirty="0"/>
              <a:t> </a:t>
            </a:r>
            <a:r>
              <a:rPr lang="en-US" sz="4000" dirty="0" err="1"/>
              <a:t>dài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chiều</a:t>
            </a:r>
            <a:r>
              <a:rPr lang="en-US" sz="4000" dirty="0"/>
              <a:t> </a:t>
            </a:r>
            <a:r>
              <a:rPr lang="en-US" sz="4000" dirty="0" err="1"/>
              <a:t>rộng</a:t>
            </a:r>
            <a:r>
              <a:rPr lang="en-US" sz="4000" dirty="0"/>
              <a:t>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2577427" y="3123012"/>
            <a:ext cx="6804925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4000" b="1" dirty="0" err="1"/>
              <a:t>Một</a:t>
            </a:r>
            <a:r>
              <a:rPr lang="en-US" sz="4000" b="1" dirty="0"/>
              <a:t> </a:t>
            </a:r>
            <a:r>
              <a:rPr lang="en-US" sz="4000" b="1" dirty="0" err="1"/>
              <a:t>nửa</a:t>
            </a:r>
            <a:r>
              <a:rPr lang="en-US" sz="4000" b="1" dirty="0"/>
              <a:t> </a:t>
            </a:r>
            <a:r>
              <a:rPr lang="en-US" sz="4000" b="1" dirty="0" err="1"/>
              <a:t>chu</a:t>
            </a:r>
            <a:r>
              <a:rPr lang="en-US" sz="4000" b="1" dirty="0"/>
              <a:t> vi </a:t>
            </a:r>
            <a:r>
              <a:rPr lang="en-US" sz="4000" b="1" dirty="0" err="1"/>
              <a:t>khu</a:t>
            </a:r>
            <a:r>
              <a:rPr lang="en-US" sz="4000" b="1" dirty="0"/>
              <a:t> </a:t>
            </a:r>
            <a:r>
              <a:rPr lang="en-US" sz="4000" b="1" dirty="0" err="1"/>
              <a:t>vườn</a:t>
            </a:r>
            <a:endParaRPr lang="en-US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630562" y="3924868"/>
            <a:ext cx="10968974" cy="783193"/>
          </a:xfrm>
          <a:prstGeom prst="roundRect">
            <a:avLst/>
          </a:prstGeom>
          <a:solidFill>
            <a:srgbClr val="89E0FF"/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Bước</a:t>
            </a:r>
            <a:r>
              <a:rPr lang="en-US" sz="4000" b="1" dirty="0"/>
              <a:t> 2: </a:t>
            </a: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chiều</a:t>
            </a:r>
            <a:r>
              <a:rPr lang="en-US" sz="4000" dirty="0"/>
              <a:t> </a:t>
            </a:r>
            <a:r>
              <a:rPr lang="en-US" sz="4000" dirty="0" err="1"/>
              <a:t>dài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chiều</a:t>
            </a:r>
            <a:r>
              <a:rPr lang="en-US" sz="4000" dirty="0"/>
              <a:t> </a:t>
            </a:r>
            <a:r>
              <a:rPr lang="en-US" sz="4000" dirty="0" err="1"/>
              <a:t>rộng</a:t>
            </a:r>
            <a:r>
              <a:rPr lang="en-US" sz="4000" dirty="0"/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94063" y="4230031"/>
            <a:ext cx="12296799" cy="2597335"/>
            <a:chOff x="-294063" y="4230031"/>
            <a:chExt cx="12296799" cy="259733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39" t="2614"/>
            <a:stretch/>
          </p:blipFill>
          <p:spPr>
            <a:xfrm>
              <a:off x="-294063" y="4230031"/>
              <a:ext cx="2871490" cy="2597335"/>
            </a:xfrm>
            <a:prstGeom prst="rect">
              <a:avLst/>
            </a:prstGeom>
          </p:spPr>
        </p:pic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xmlns="" id="{BE89E148-2AC0-7696-E687-3EE5FC6D315E}"/>
                </a:ext>
              </a:extLst>
            </p:cNvPr>
            <p:cNvSpPr txBox="1"/>
            <p:nvPr/>
          </p:nvSpPr>
          <p:spPr>
            <a:xfrm>
              <a:off x="2174227" y="4746312"/>
              <a:ext cx="982850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dirty="0">
                  <a:ln w="28575">
                    <a:solidFill>
                      <a:schemeClr val="tx1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THỰC HỆN CÁ NHÂN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4463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5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2" b="63161"/>
          <a:stretch/>
        </p:blipFill>
        <p:spPr>
          <a:xfrm>
            <a:off x="6855958" y="-633617"/>
            <a:ext cx="6185647" cy="20842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2" b="63161"/>
          <a:stretch/>
        </p:blipFill>
        <p:spPr>
          <a:xfrm>
            <a:off x="-510988" y="-726141"/>
            <a:ext cx="6185647" cy="20842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994" y="230895"/>
            <a:ext cx="7000538" cy="1410669"/>
          </a:xfrm>
          <a:prstGeom prst="rect">
            <a:avLst/>
          </a:prstGeom>
        </p:spPr>
      </p:pic>
      <p:grpSp>
        <p:nvGrpSpPr>
          <p:cNvPr id="20" name="Nhóm 7">
            <a:extLst>
              <a:ext uri="{FF2B5EF4-FFF2-40B4-BE49-F238E27FC236}">
                <a16:creationId xmlns:a16="http://schemas.microsoft.com/office/drawing/2014/main" xmlns="" id="{9489627E-CB62-97BB-1803-93A21401105B}"/>
              </a:ext>
            </a:extLst>
          </p:cNvPr>
          <p:cNvGrpSpPr/>
          <p:nvPr/>
        </p:nvGrpSpPr>
        <p:grpSpPr>
          <a:xfrm>
            <a:off x="444207" y="1168069"/>
            <a:ext cx="11310509" cy="1787943"/>
            <a:chOff x="824581" y="66418"/>
            <a:chExt cx="11310509" cy="1787943"/>
          </a:xfrm>
        </p:grpSpPr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824581" y="146201"/>
              <a:ext cx="11310509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/>
                <a:t>         </a:t>
              </a:r>
              <a:r>
                <a:rPr lang="en-US" sz="3500" b="1" dirty="0" err="1"/>
                <a:t>Một</a:t>
              </a:r>
              <a:r>
                <a:rPr lang="en-US" sz="3500" b="1" dirty="0"/>
                <a:t> </a:t>
              </a:r>
              <a:r>
                <a:rPr lang="en-US" sz="3500" b="1" dirty="0" err="1"/>
                <a:t>khu</a:t>
              </a:r>
              <a:r>
                <a:rPr lang="en-US" sz="3500" b="1" dirty="0"/>
                <a:t> </a:t>
              </a:r>
              <a:r>
                <a:rPr lang="en-US" sz="3500" b="1" dirty="0" err="1"/>
                <a:t>vườn</a:t>
              </a:r>
              <a:r>
                <a:rPr lang="en-US" sz="3500" b="1" dirty="0"/>
                <a:t> </a:t>
              </a:r>
              <a:r>
                <a:rPr lang="en-US" sz="3500" b="1" dirty="0" err="1"/>
                <a:t>hình</a:t>
              </a:r>
              <a:r>
                <a:rPr lang="en-US" sz="3500" b="1" dirty="0"/>
                <a:t> </a:t>
              </a:r>
              <a:r>
                <a:rPr lang="en-US" sz="3500" b="1" dirty="0" err="1"/>
                <a:t>chữ</a:t>
              </a:r>
              <a:r>
                <a:rPr lang="en-US" sz="3500" b="1" dirty="0"/>
                <a:t> </a:t>
              </a:r>
              <a:r>
                <a:rPr lang="en-US" sz="3500" b="1" dirty="0" err="1"/>
                <a:t>nhật</a:t>
              </a:r>
              <a:r>
                <a:rPr lang="en-US" sz="3500" b="1" dirty="0"/>
                <a:t> </a:t>
              </a:r>
              <a:r>
                <a:rPr lang="en-US" sz="3500" b="1" dirty="0" err="1"/>
                <a:t>có</a:t>
              </a:r>
              <a:r>
                <a:rPr lang="en-US" sz="3500" b="1" dirty="0"/>
                <a:t> </a:t>
              </a:r>
              <a:r>
                <a:rPr lang="en-US" sz="3500" b="1" dirty="0" err="1"/>
                <a:t>chu</a:t>
              </a:r>
              <a:r>
                <a:rPr lang="en-US" sz="3500" b="1" dirty="0"/>
                <a:t> vi 172 m. </a:t>
              </a:r>
              <a:r>
                <a:rPr lang="en-US" sz="3500" b="1" dirty="0" err="1"/>
                <a:t>Chiều</a:t>
              </a:r>
              <a:r>
                <a:rPr lang="en-US" sz="3500" b="1" dirty="0"/>
                <a:t> </a:t>
              </a:r>
              <a:r>
                <a:rPr lang="en-US" sz="3500" b="1" dirty="0" err="1"/>
                <a:t>dài</a:t>
              </a:r>
              <a:r>
                <a:rPr lang="en-US" sz="3500" b="1" dirty="0"/>
                <a:t> </a:t>
              </a:r>
              <a:r>
                <a:rPr lang="en-US" sz="3500" b="1" dirty="0" err="1"/>
                <a:t>hơn</a:t>
              </a:r>
              <a:r>
                <a:rPr lang="en-US" sz="3500" b="1" dirty="0"/>
                <a:t> </a:t>
              </a:r>
              <a:r>
                <a:rPr lang="en-US" sz="3500" b="1" dirty="0" err="1"/>
                <a:t>chiều</a:t>
              </a:r>
              <a:r>
                <a:rPr lang="en-US" sz="3500" b="1" dirty="0"/>
                <a:t> </a:t>
              </a:r>
              <a:r>
                <a:rPr lang="en-US" sz="3500" b="1" dirty="0" err="1"/>
                <a:t>rộng</a:t>
              </a:r>
              <a:r>
                <a:rPr lang="en-US" sz="3500" b="1" dirty="0"/>
                <a:t> </a:t>
              </a:r>
              <a:r>
                <a:rPr lang="en-US" sz="3500" b="1" dirty="0">
                  <a:solidFill>
                    <a:srgbClr val="0070C0"/>
                  </a:solidFill>
                </a:rPr>
                <a:t>22</a:t>
              </a:r>
              <a:r>
                <a:rPr lang="en-US" sz="3500" b="1" dirty="0"/>
                <a:t> m. </a:t>
              </a:r>
              <a:r>
                <a:rPr lang="en-US" sz="3500" b="1" dirty="0" err="1"/>
                <a:t>Tính</a:t>
              </a:r>
              <a:r>
                <a:rPr lang="en-US" sz="3500" b="1" dirty="0"/>
                <a:t> </a:t>
              </a:r>
              <a:r>
                <a:rPr lang="en-US" sz="3500" b="1" dirty="0" err="1"/>
                <a:t>chiều</a:t>
              </a:r>
              <a:r>
                <a:rPr lang="en-US" sz="3500" b="1" dirty="0"/>
                <a:t> </a:t>
              </a:r>
              <a:r>
                <a:rPr lang="en-US" sz="3500" b="1" dirty="0" err="1"/>
                <a:t>dài</a:t>
              </a:r>
              <a:r>
                <a:rPr lang="en-US" sz="3500" b="1" dirty="0"/>
                <a:t> </a:t>
              </a:r>
              <a:r>
                <a:rPr lang="en-US" sz="3500" b="1" dirty="0" err="1"/>
                <a:t>và</a:t>
              </a:r>
              <a:r>
                <a:rPr lang="en-US" sz="3500" b="1" dirty="0"/>
                <a:t> </a:t>
              </a:r>
              <a:r>
                <a:rPr lang="en-US" sz="3500" b="1" dirty="0" err="1"/>
                <a:t>chiều</a:t>
              </a:r>
              <a:r>
                <a:rPr lang="en-US" sz="3500" b="1" dirty="0"/>
                <a:t> </a:t>
              </a:r>
              <a:r>
                <a:rPr lang="en-US" sz="3500" b="1" dirty="0" err="1"/>
                <a:t>rộng</a:t>
              </a:r>
              <a:r>
                <a:rPr lang="en-US" sz="3500" b="1" dirty="0"/>
                <a:t> </a:t>
              </a:r>
              <a:r>
                <a:rPr lang="en-US" sz="3500" b="1" dirty="0" err="1"/>
                <a:t>của</a:t>
              </a:r>
              <a:r>
                <a:rPr lang="en-US" sz="3500" b="1" dirty="0"/>
                <a:t> </a:t>
              </a:r>
              <a:r>
                <a:rPr lang="en-US" sz="3500" b="1" dirty="0" err="1"/>
                <a:t>khu</a:t>
              </a:r>
              <a:r>
                <a:rPr lang="en-US" sz="3500" b="1" dirty="0"/>
                <a:t> </a:t>
              </a:r>
              <a:r>
                <a:rPr lang="en-US" sz="3500" b="1" dirty="0" err="1"/>
                <a:t>vườn</a:t>
              </a:r>
              <a:r>
                <a:rPr lang="en-US" sz="3500" b="1" dirty="0"/>
                <a:t> </a:t>
              </a:r>
              <a:r>
                <a:rPr lang="en-US" sz="3500" b="1" dirty="0" err="1"/>
                <a:t>đó</a:t>
              </a:r>
              <a:r>
                <a:rPr lang="en-US" sz="3500" b="1" dirty="0"/>
                <a:t>. </a:t>
              </a:r>
              <a:endParaRPr lang="vi-VN" sz="3500" b="1" dirty="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xmlns="" id="{5719930A-368D-12B8-5BF6-1C17D7828032}"/>
                </a:ext>
              </a:extLst>
            </p:cNvPr>
            <p:cNvSpPr/>
            <p:nvPr/>
          </p:nvSpPr>
          <p:spPr>
            <a:xfrm>
              <a:off x="979701" y="66418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28" name="TextBox 23">
              <a:extLst>
                <a:ext uri="{FF2B5EF4-FFF2-40B4-BE49-F238E27FC236}">
                  <a16:creationId xmlns:a16="http://schemas.microsoft.com/office/drawing/2014/main" xmlns="" id="{B830302B-6BEF-643E-92B0-D05212792BF4}"/>
                </a:ext>
              </a:extLst>
            </p:cNvPr>
            <p:cNvSpPr txBox="1"/>
            <p:nvPr/>
          </p:nvSpPr>
          <p:spPr>
            <a:xfrm>
              <a:off x="1053908" y="66418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7269489" y="2968250"/>
            <a:ext cx="4040454" cy="69806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172 : 2 = </a:t>
            </a:r>
            <a:r>
              <a:rPr lang="en-US" sz="3500" b="1" dirty="0">
                <a:solidFill>
                  <a:srgbClr val="FF0000"/>
                </a:solidFill>
              </a:rPr>
              <a:t>86</a:t>
            </a:r>
            <a:r>
              <a:rPr lang="en-US" sz="3500" b="1" dirty="0"/>
              <a:t> (m)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3892938" y="2465430"/>
            <a:ext cx="4129660" cy="69806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Bài </a:t>
            </a:r>
            <a:r>
              <a:rPr lang="en-US" sz="3500" b="1" dirty="0" err="1"/>
              <a:t>giải</a:t>
            </a:r>
            <a:endParaRPr lang="en-US" sz="3500" b="1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-164480" y="2951413"/>
            <a:ext cx="9029393" cy="69806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/>
              <a:t>Nửa</a:t>
            </a:r>
            <a:r>
              <a:rPr lang="en-US" sz="3500" dirty="0"/>
              <a:t> </a:t>
            </a:r>
            <a:r>
              <a:rPr lang="en-US" sz="3500" dirty="0" err="1"/>
              <a:t>chu</a:t>
            </a:r>
            <a:r>
              <a:rPr lang="en-US" sz="3500" dirty="0"/>
              <a:t> vi </a:t>
            </a:r>
            <a:r>
              <a:rPr lang="en-US" sz="3500" dirty="0" err="1"/>
              <a:t>khu</a:t>
            </a:r>
            <a:r>
              <a:rPr lang="en-US" sz="3500" dirty="0"/>
              <a:t> </a:t>
            </a:r>
            <a:r>
              <a:rPr lang="en-US" sz="3500" dirty="0" err="1"/>
              <a:t>vườn</a:t>
            </a:r>
            <a:r>
              <a:rPr lang="en-US" sz="3500" dirty="0"/>
              <a:t> </a:t>
            </a:r>
            <a:r>
              <a:rPr lang="en-US" sz="3500" dirty="0" err="1"/>
              <a:t>hình</a:t>
            </a:r>
            <a:r>
              <a:rPr lang="en-US" sz="3500" dirty="0"/>
              <a:t> </a:t>
            </a:r>
            <a:r>
              <a:rPr lang="en-US" sz="3500" dirty="0" err="1"/>
              <a:t>chữ</a:t>
            </a:r>
            <a:r>
              <a:rPr lang="en-US" sz="3500" dirty="0"/>
              <a:t> </a:t>
            </a:r>
            <a:r>
              <a:rPr lang="en-US" sz="3500" dirty="0" err="1"/>
              <a:t>nhật</a:t>
            </a:r>
            <a:r>
              <a:rPr lang="en-US" sz="3500" dirty="0"/>
              <a:t> </a:t>
            </a:r>
            <a:r>
              <a:rPr lang="en-US" sz="3500" dirty="0" err="1"/>
              <a:t>là</a:t>
            </a:r>
            <a:r>
              <a:rPr lang="en-US" sz="3500" dirty="0"/>
              <a:t>:</a:t>
            </a:r>
            <a:endParaRPr lang="en-US" sz="3500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1116750" y="4428012"/>
            <a:ext cx="4254084" cy="69806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(</a:t>
            </a:r>
            <a:r>
              <a:rPr lang="en-US" sz="3500" dirty="0">
                <a:solidFill>
                  <a:srgbClr val="FF0000"/>
                </a:solidFill>
              </a:rPr>
              <a:t>86</a:t>
            </a:r>
            <a:r>
              <a:rPr lang="en-US" sz="3500" dirty="0"/>
              <a:t> – </a:t>
            </a:r>
            <a:r>
              <a:rPr lang="en-US" sz="3500" dirty="0">
                <a:solidFill>
                  <a:srgbClr val="0070C0"/>
                </a:solidFill>
              </a:rPr>
              <a:t>22</a:t>
            </a:r>
            <a:r>
              <a:rPr lang="en-US" sz="3500" dirty="0"/>
              <a:t>) : 2 = 32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-92962" y="4888581"/>
            <a:ext cx="6495806" cy="69806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/>
              <a:t>Chiều</a:t>
            </a:r>
            <a:r>
              <a:rPr lang="en-US" sz="3500" dirty="0"/>
              <a:t> </a:t>
            </a:r>
            <a:r>
              <a:rPr lang="en-US" sz="3500" dirty="0" err="1"/>
              <a:t>rộng</a:t>
            </a:r>
            <a:r>
              <a:rPr lang="en-US" sz="3500" dirty="0"/>
              <a:t> </a:t>
            </a:r>
            <a:r>
              <a:rPr lang="en-US" sz="3500" dirty="0" err="1"/>
              <a:t>khu</a:t>
            </a:r>
            <a:r>
              <a:rPr lang="en-US" sz="3500" dirty="0"/>
              <a:t> </a:t>
            </a:r>
            <a:r>
              <a:rPr lang="en-US" sz="3500" dirty="0" err="1"/>
              <a:t>vườn</a:t>
            </a:r>
            <a:r>
              <a:rPr lang="en-US" sz="3500" dirty="0"/>
              <a:t> </a:t>
            </a:r>
            <a:r>
              <a:rPr lang="en-US" sz="3500" dirty="0" err="1"/>
              <a:t>dài</a:t>
            </a:r>
            <a:r>
              <a:rPr lang="en-US" sz="3500" dirty="0"/>
              <a:t> 32 m.</a:t>
            </a:r>
            <a:endParaRPr lang="en-US" sz="3500" i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-89019" y="5431901"/>
            <a:ext cx="6514345" cy="69806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32 + </a:t>
            </a:r>
            <a:r>
              <a:rPr lang="en-US" sz="3500" dirty="0">
                <a:solidFill>
                  <a:srgbClr val="0070C0"/>
                </a:solidFill>
              </a:rPr>
              <a:t>22</a:t>
            </a:r>
            <a:r>
              <a:rPr lang="en-US" sz="3500" dirty="0"/>
              <a:t> = 54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72169" y="5896345"/>
            <a:ext cx="6117311" cy="69806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/>
              <a:t>Chiều</a:t>
            </a:r>
            <a:r>
              <a:rPr lang="en-US" sz="3500" dirty="0"/>
              <a:t> </a:t>
            </a:r>
            <a:r>
              <a:rPr lang="en-US" sz="3500" dirty="0" err="1"/>
              <a:t>dài</a:t>
            </a:r>
            <a:r>
              <a:rPr lang="en-US" sz="3500" dirty="0"/>
              <a:t> </a:t>
            </a:r>
            <a:r>
              <a:rPr lang="en-US" sz="3500" dirty="0" err="1"/>
              <a:t>khu</a:t>
            </a:r>
            <a:r>
              <a:rPr lang="en-US" sz="3500" dirty="0"/>
              <a:t> </a:t>
            </a:r>
            <a:r>
              <a:rPr lang="en-US" sz="3500" dirty="0" err="1"/>
              <a:t>vườn</a:t>
            </a:r>
            <a:r>
              <a:rPr lang="en-US" sz="3500" dirty="0"/>
              <a:t> </a:t>
            </a:r>
            <a:r>
              <a:rPr lang="en-US" sz="3500" dirty="0" err="1"/>
              <a:t>dài</a:t>
            </a:r>
            <a:r>
              <a:rPr lang="en-US" sz="3500" dirty="0"/>
              <a:t> 54 m.</a:t>
            </a:r>
            <a:endParaRPr lang="en-US" sz="3500" i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6655478" y="4403335"/>
            <a:ext cx="4254084" cy="69806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(</a:t>
            </a:r>
            <a:r>
              <a:rPr lang="en-US" sz="3500" dirty="0">
                <a:solidFill>
                  <a:srgbClr val="FF0000"/>
                </a:solidFill>
              </a:rPr>
              <a:t>86</a:t>
            </a:r>
            <a:r>
              <a:rPr lang="en-US" sz="3500" dirty="0"/>
              <a:t> + </a:t>
            </a:r>
            <a:r>
              <a:rPr lang="en-US" sz="3500" dirty="0">
                <a:solidFill>
                  <a:srgbClr val="0070C0"/>
                </a:solidFill>
              </a:rPr>
              <a:t>22</a:t>
            </a:r>
            <a:r>
              <a:rPr lang="en-US" sz="3500" dirty="0"/>
              <a:t>) : 2 = 54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5840478" y="4900819"/>
            <a:ext cx="6117311" cy="69806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/>
              <a:t>Chiều</a:t>
            </a:r>
            <a:r>
              <a:rPr lang="en-US" sz="3500" dirty="0"/>
              <a:t> </a:t>
            </a:r>
            <a:r>
              <a:rPr lang="en-US" sz="3500" dirty="0" err="1"/>
              <a:t>dài</a:t>
            </a:r>
            <a:r>
              <a:rPr lang="en-US" sz="3500" dirty="0"/>
              <a:t> </a:t>
            </a:r>
            <a:r>
              <a:rPr lang="en-US" sz="3500" dirty="0" err="1"/>
              <a:t>khu</a:t>
            </a:r>
            <a:r>
              <a:rPr lang="en-US" sz="3500" dirty="0"/>
              <a:t> </a:t>
            </a:r>
            <a:r>
              <a:rPr lang="en-US" sz="3500" dirty="0" err="1"/>
              <a:t>vườn</a:t>
            </a:r>
            <a:r>
              <a:rPr lang="en-US" sz="3500" dirty="0"/>
              <a:t> </a:t>
            </a:r>
            <a:r>
              <a:rPr lang="en-US" sz="3500" dirty="0" err="1"/>
              <a:t>dài</a:t>
            </a:r>
            <a:r>
              <a:rPr lang="en-US" sz="3500" dirty="0"/>
              <a:t> 54 m.</a:t>
            </a:r>
            <a:endParaRPr lang="en-US" sz="3500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5651230" y="5909825"/>
            <a:ext cx="6495806" cy="69806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/>
              <a:t>Chiều</a:t>
            </a:r>
            <a:r>
              <a:rPr lang="en-US" sz="3500" dirty="0"/>
              <a:t> </a:t>
            </a:r>
            <a:r>
              <a:rPr lang="en-US" sz="3500" dirty="0" err="1"/>
              <a:t>rộng</a:t>
            </a:r>
            <a:r>
              <a:rPr lang="en-US" sz="3500" dirty="0"/>
              <a:t> </a:t>
            </a:r>
            <a:r>
              <a:rPr lang="en-US" sz="3500" dirty="0" err="1"/>
              <a:t>khu</a:t>
            </a:r>
            <a:r>
              <a:rPr lang="en-US" sz="3500" dirty="0"/>
              <a:t> </a:t>
            </a:r>
            <a:r>
              <a:rPr lang="en-US" sz="3500" dirty="0" err="1"/>
              <a:t>vườn</a:t>
            </a:r>
            <a:r>
              <a:rPr lang="en-US" sz="3500" dirty="0"/>
              <a:t> </a:t>
            </a:r>
            <a:r>
              <a:rPr lang="en-US" sz="3500" dirty="0" err="1"/>
              <a:t>dài</a:t>
            </a:r>
            <a:r>
              <a:rPr lang="en-US" sz="3500" dirty="0"/>
              <a:t> 32 m.</a:t>
            </a:r>
            <a:endParaRPr lang="en-US" sz="3500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5587727" y="5446299"/>
            <a:ext cx="6514345" cy="69806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54 - </a:t>
            </a:r>
            <a:r>
              <a:rPr lang="en-US" sz="3500" dirty="0">
                <a:solidFill>
                  <a:srgbClr val="0070C0"/>
                </a:solidFill>
              </a:rPr>
              <a:t>22</a:t>
            </a:r>
            <a:r>
              <a:rPr lang="en-US" sz="3500" dirty="0"/>
              <a:t> = 32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85012" y="3554652"/>
            <a:ext cx="7857188" cy="3053236"/>
            <a:chOff x="1985012" y="3554652"/>
            <a:chExt cx="7857188" cy="305323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5012" y="3554652"/>
              <a:ext cx="2386587" cy="97215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4892" y="3556001"/>
              <a:ext cx="2477308" cy="952286"/>
            </a:xfrm>
            <a:prstGeom prst="rect">
              <a:avLst/>
            </a:prstGeom>
          </p:spPr>
        </p:pic>
        <p:cxnSp>
          <p:nvCxnSpPr>
            <p:cNvPr id="46" name="Straight Connector 45"/>
            <p:cNvCxnSpPr/>
            <p:nvPr/>
          </p:nvCxnSpPr>
          <p:spPr>
            <a:xfrm flipH="1">
              <a:off x="6012536" y="3704364"/>
              <a:ext cx="32183" cy="29035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77895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248" y="988614"/>
            <a:ext cx="9146826" cy="447705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3058" y="245661"/>
            <a:ext cx="7906529" cy="1252808"/>
            <a:chOff x="623058" y="245661"/>
            <a:chExt cx="7906529" cy="12528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1695" l="0" r="10776">
                          <a14:foregroundMark x1="2204" y1="20147" x2="82" y2="15233"/>
                        </a14:backgroundRemoval>
                      </a14:imgEffect>
                    </a14:imgLayer>
                  </a14:imgProps>
                </a:ext>
              </a:extLst>
            </a:blip>
            <a:srcRect r="89130" b="67688"/>
            <a:stretch/>
          </p:blipFill>
          <p:spPr>
            <a:xfrm>
              <a:off x="623058" y="245661"/>
              <a:ext cx="1268454" cy="125280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1628248" y="245661"/>
              <a:ext cx="6901339" cy="78319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/>
                <a:t>Em</a:t>
              </a:r>
              <a:r>
                <a:rPr lang="en-US" sz="4000" b="1" dirty="0"/>
                <a:t> </a:t>
              </a:r>
              <a:r>
                <a:rPr lang="en-US" sz="4000" b="1" dirty="0" err="1"/>
                <a:t>hãy</a:t>
              </a:r>
              <a:r>
                <a:rPr lang="en-US" sz="4000" b="1" dirty="0"/>
                <a:t> </a:t>
              </a:r>
              <a:r>
                <a:rPr lang="en-US" sz="4000" b="1" dirty="0" err="1"/>
                <a:t>giúp</a:t>
              </a:r>
              <a:r>
                <a:rPr lang="en-US" sz="4000" b="1" dirty="0"/>
                <a:t> </a:t>
              </a:r>
              <a:r>
                <a:rPr lang="en-US" sz="4000" b="1" dirty="0" err="1"/>
                <a:t>bạn</a:t>
              </a:r>
              <a:r>
                <a:rPr lang="en-US" sz="4000" b="1" dirty="0"/>
                <a:t> </a:t>
              </a:r>
              <a:r>
                <a:rPr lang="en-US" sz="4000" b="1" dirty="0" err="1"/>
                <a:t>tính</a:t>
              </a:r>
              <a:r>
                <a:rPr lang="en-US" sz="4000" b="1" dirty="0"/>
                <a:t> </a:t>
              </a:r>
              <a:r>
                <a:rPr lang="en-US" sz="4000" b="1" dirty="0" err="1"/>
                <a:t>tuổi</a:t>
              </a:r>
              <a:r>
                <a:rPr lang="en-US" sz="4000" b="1" dirty="0"/>
                <a:t> </a:t>
              </a:r>
              <a:r>
                <a:rPr lang="en-US" sz="4000" b="1" dirty="0" err="1"/>
                <a:t>ông</a:t>
              </a:r>
              <a:r>
                <a:rPr lang="en-US" sz="4000" b="1" dirty="0"/>
                <a:t>.</a:t>
              </a:r>
              <a:endParaRPr lang="en-US" sz="4000" b="1" i="1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816400" y="5145660"/>
            <a:ext cx="2533427" cy="664012"/>
          </a:xfrm>
          <a:prstGeom prst="roundRect">
            <a:avLst/>
          </a:prstGeom>
          <a:solidFill>
            <a:srgbClr val="F8F864"/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b="1" i="1" dirty="0" smtClean="0"/>
              <a:t>Bài</a:t>
            </a:r>
            <a:r>
              <a:rPr lang="en-US" sz="3300" b="1" i="1" dirty="0" smtClean="0"/>
              <a:t> </a:t>
            </a:r>
            <a:r>
              <a:rPr lang="en-US" sz="3300" b="1" i="1" dirty="0"/>
              <a:t>đã cho: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3349827" y="5138694"/>
            <a:ext cx="769728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475013" y="5897893"/>
            <a:ext cx="2874813" cy="664012"/>
          </a:xfrm>
          <a:prstGeom prst="roundRect">
            <a:avLst/>
          </a:prstGeom>
          <a:solidFill>
            <a:srgbClr val="BFFBA7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b="1" i="1" dirty="0" smtClean="0"/>
              <a:t>Cần </a:t>
            </a:r>
            <a:r>
              <a:rPr lang="en-US" sz="3300" b="1" i="1" dirty="0"/>
              <a:t>phải tìm: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3349826" y="5880946"/>
            <a:ext cx="525734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/>
              <a:t>(Số </a:t>
            </a:r>
            <a:r>
              <a:rPr lang="en-US" sz="4000" dirty="0" err="1"/>
              <a:t>lớn</a:t>
            </a:r>
            <a:r>
              <a:rPr lang="en-US" sz="4000" dirty="0"/>
              <a:t>).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53799" y="3912890"/>
            <a:ext cx="7495723" cy="1345614"/>
            <a:chOff x="2564491" y="3915206"/>
            <a:chExt cx="7495723" cy="1345614"/>
          </a:xfrm>
        </p:grpSpPr>
        <p:sp>
          <p:nvSpPr>
            <p:cNvPr id="57" name="TextBox 10">
              <a:extLst>
                <a:ext uri="{FF2B5EF4-FFF2-40B4-BE49-F238E27FC236}">
                  <a16:creationId xmlns:a16="http://schemas.microsoft.com/office/drawing/2014/main" xmlns="" id="{BE89E148-2AC0-7696-E687-3EE5FC6D315E}"/>
                </a:ext>
              </a:extLst>
            </p:cNvPr>
            <p:cNvSpPr txBox="1"/>
            <p:nvPr/>
          </p:nvSpPr>
          <p:spPr>
            <a:xfrm>
              <a:off x="2564491" y="3937381"/>
              <a:ext cx="74957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n w="317500">
                    <a:solidFill>
                      <a:schemeClr val="bg1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THỰC HỆN CÁ NHÂN</a:t>
              </a:r>
            </a:p>
          </p:txBody>
        </p:sp>
        <p:sp>
          <p:nvSpPr>
            <p:cNvPr id="58" name="TextBox 10">
              <a:extLst>
                <a:ext uri="{FF2B5EF4-FFF2-40B4-BE49-F238E27FC236}">
                  <a16:creationId xmlns:a16="http://schemas.microsoft.com/office/drawing/2014/main" xmlns="" id="{BE89E148-2AC0-7696-E687-3EE5FC6D315E}"/>
                </a:ext>
              </a:extLst>
            </p:cNvPr>
            <p:cNvSpPr txBox="1"/>
            <p:nvPr/>
          </p:nvSpPr>
          <p:spPr>
            <a:xfrm>
              <a:off x="2564491" y="3915206"/>
              <a:ext cx="74957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n w="28575">
                    <a:solidFill>
                      <a:schemeClr val="tx1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THỰC HỆN CÁ NHÂN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587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/>
      <p:bldP spid="47" grpId="0" animBg="1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2" b="63161"/>
          <a:stretch/>
        </p:blipFill>
        <p:spPr>
          <a:xfrm>
            <a:off x="6855958" y="-633617"/>
            <a:ext cx="6185647" cy="20842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2" b="63161"/>
          <a:stretch/>
        </p:blipFill>
        <p:spPr>
          <a:xfrm>
            <a:off x="-510988" y="-726141"/>
            <a:ext cx="6185647" cy="20842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994" y="230895"/>
            <a:ext cx="7000538" cy="141066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3967878" y="1835983"/>
            <a:ext cx="4129660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Bài </a:t>
            </a:r>
            <a:r>
              <a:rPr lang="en-US" sz="4000" b="1" dirty="0" err="1"/>
              <a:t>giải</a:t>
            </a:r>
            <a:endParaRPr lang="en-US" sz="4000" b="1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514526" y="3480770"/>
            <a:ext cx="5219965" cy="95345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(</a:t>
            </a:r>
            <a:r>
              <a:rPr lang="en-US" sz="5000" dirty="0">
                <a:solidFill>
                  <a:srgbClr val="FF0000"/>
                </a:solidFill>
              </a:rPr>
              <a:t>117</a:t>
            </a:r>
            <a:r>
              <a:rPr lang="en-US" sz="5000" dirty="0"/>
              <a:t> – </a:t>
            </a:r>
            <a:r>
              <a:rPr lang="en-US" sz="5000" dirty="0">
                <a:solidFill>
                  <a:srgbClr val="0070C0"/>
                </a:solidFill>
              </a:rPr>
              <a:t>27</a:t>
            </a:r>
            <a:r>
              <a:rPr lang="en-US" sz="5000" dirty="0"/>
              <a:t>) : 2 = 45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-295197" y="4234504"/>
            <a:ext cx="7151155" cy="8683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/>
              <a:t>Tuổi</a:t>
            </a:r>
            <a:r>
              <a:rPr lang="en-US" sz="4500" dirty="0"/>
              <a:t> </a:t>
            </a:r>
            <a:r>
              <a:rPr lang="en-US" sz="4500" dirty="0" err="1"/>
              <a:t>của</a:t>
            </a:r>
            <a:r>
              <a:rPr lang="en-US" sz="4500" dirty="0"/>
              <a:t> </a:t>
            </a:r>
            <a:r>
              <a:rPr lang="en-US" sz="4500" dirty="0" err="1"/>
              <a:t>bố</a:t>
            </a:r>
            <a:r>
              <a:rPr lang="en-US" sz="4500" dirty="0"/>
              <a:t> </a:t>
            </a:r>
            <a:r>
              <a:rPr lang="en-US" sz="4500" dirty="0" err="1"/>
              <a:t>là</a:t>
            </a:r>
            <a:r>
              <a:rPr lang="en-US" sz="4500" dirty="0"/>
              <a:t> 45 </a:t>
            </a:r>
            <a:r>
              <a:rPr lang="en-US" sz="4500" dirty="0" err="1"/>
              <a:t>tuổi</a:t>
            </a:r>
            <a:r>
              <a:rPr lang="en-US" sz="4500" dirty="0"/>
              <a:t>.</a:t>
            </a:r>
            <a:endParaRPr lang="en-US" sz="4500" i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-510988" y="4933302"/>
            <a:ext cx="7171564" cy="95345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45 + </a:t>
            </a:r>
            <a:r>
              <a:rPr lang="en-US" sz="5000" dirty="0">
                <a:solidFill>
                  <a:srgbClr val="0070C0"/>
                </a:solidFill>
              </a:rPr>
              <a:t>27</a:t>
            </a:r>
            <a:r>
              <a:rPr lang="en-US" sz="5000" dirty="0"/>
              <a:t> = 72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-69678" y="5692558"/>
            <a:ext cx="6734474" cy="8683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/>
              <a:t>Tuổi</a:t>
            </a:r>
            <a:r>
              <a:rPr lang="en-US" sz="4500" dirty="0"/>
              <a:t> </a:t>
            </a:r>
            <a:r>
              <a:rPr lang="en-US" sz="4500" dirty="0" err="1"/>
              <a:t>của</a:t>
            </a:r>
            <a:r>
              <a:rPr lang="en-US" sz="4500" dirty="0"/>
              <a:t> </a:t>
            </a:r>
            <a:r>
              <a:rPr lang="en-US" sz="4500" dirty="0" err="1"/>
              <a:t>ông</a:t>
            </a:r>
            <a:r>
              <a:rPr lang="en-US" sz="4500" dirty="0"/>
              <a:t> </a:t>
            </a:r>
            <a:r>
              <a:rPr lang="en-US" sz="4500" dirty="0" err="1"/>
              <a:t>là</a:t>
            </a:r>
            <a:r>
              <a:rPr lang="en-US" sz="4500" dirty="0"/>
              <a:t> 72 </a:t>
            </a:r>
            <a:r>
              <a:rPr lang="en-US" sz="4500" dirty="0" err="1"/>
              <a:t>tuổi</a:t>
            </a:r>
            <a:r>
              <a:rPr lang="en-US" sz="4500" dirty="0"/>
              <a:t>.</a:t>
            </a:r>
            <a:endParaRPr lang="en-US" sz="4500" i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6724900" y="3531332"/>
            <a:ext cx="5107048" cy="95345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(</a:t>
            </a:r>
            <a:r>
              <a:rPr lang="en-US" sz="5000" dirty="0">
                <a:solidFill>
                  <a:srgbClr val="FF0000"/>
                </a:solidFill>
              </a:rPr>
              <a:t>117</a:t>
            </a:r>
            <a:r>
              <a:rPr lang="en-US" sz="5000" dirty="0"/>
              <a:t> + </a:t>
            </a:r>
            <a:r>
              <a:rPr lang="en-US" sz="5000" dirty="0">
                <a:solidFill>
                  <a:srgbClr val="0070C0"/>
                </a:solidFill>
              </a:rPr>
              <a:t>27</a:t>
            </a:r>
            <a:r>
              <a:rPr lang="en-US" sz="5000" dirty="0"/>
              <a:t>) : 2 = 72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5359127" y="4259176"/>
            <a:ext cx="7343861" cy="8683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/>
              <a:t>Tuổi</a:t>
            </a:r>
            <a:r>
              <a:rPr lang="en-US" sz="4500" dirty="0"/>
              <a:t> </a:t>
            </a:r>
            <a:r>
              <a:rPr lang="en-US" sz="4500" dirty="0" err="1"/>
              <a:t>của</a:t>
            </a:r>
            <a:r>
              <a:rPr lang="en-US" sz="4500" dirty="0"/>
              <a:t> </a:t>
            </a:r>
            <a:r>
              <a:rPr lang="en-US" sz="4500" dirty="0" err="1"/>
              <a:t>ông</a:t>
            </a:r>
            <a:r>
              <a:rPr lang="en-US" sz="4500" dirty="0"/>
              <a:t> </a:t>
            </a:r>
            <a:r>
              <a:rPr lang="en-US" sz="4500" dirty="0" err="1"/>
              <a:t>là</a:t>
            </a:r>
            <a:r>
              <a:rPr lang="en-US" sz="4500" dirty="0"/>
              <a:t> 72 </a:t>
            </a:r>
            <a:r>
              <a:rPr lang="en-US" sz="4500" dirty="0" err="1"/>
              <a:t>tuổi</a:t>
            </a:r>
            <a:r>
              <a:rPr lang="en-US" sz="4500" dirty="0"/>
              <a:t>.</a:t>
            </a:r>
            <a:endParaRPr lang="en-US" sz="4500" i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514526" y="738962"/>
            <a:ext cx="8013127" cy="1260117"/>
            <a:chOff x="516460" y="-231263"/>
            <a:chExt cx="8013127" cy="126011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31695" l="0" r="10776">
                          <a14:foregroundMark x1="2204" y1="20147" x2="82" y2="15233"/>
                        </a14:backgroundRemoval>
                      </a14:imgEffect>
                    </a14:imgLayer>
                  </a14:imgProps>
                </a:ext>
              </a:extLst>
            </a:blip>
            <a:srcRect r="89130" b="67688"/>
            <a:stretch/>
          </p:blipFill>
          <p:spPr>
            <a:xfrm>
              <a:off x="516460" y="-231263"/>
              <a:ext cx="1268454" cy="125280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1628248" y="245661"/>
              <a:ext cx="6901339" cy="78319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/>
                <a:t>Em</a:t>
              </a:r>
              <a:r>
                <a:rPr lang="en-US" sz="4000" b="1" dirty="0"/>
                <a:t> </a:t>
              </a:r>
              <a:r>
                <a:rPr lang="en-US" sz="4000" b="1" dirty="0" err="1"/>
                <a:t>hãy</a:t>
              </a:r>
              <a:r>
                <a:rPr lang="en-US" sz="4000" b="1" dirty="0"/>
                <a:t> </a:t>
              </a:r>
              <a:r>
                <a:rPr lang="en-US" sz="4000" b="1" dirty="0" err="1"/>
                <a:t>giúp</a:t>
              </a:r>
              <a:r>
                <a:rPr lang="en-US" sz="4000" b="1" dirty="0"/>
                <a:t> </a:t>
              </a:r>
              <a:r>
                <a:rPr lang="en-US" sz="4000" b="1" dirty="0" err="1"/>
                <a:t>bạn</a:t>
              </a:r>
              <a:r>
                <a:rPr lang="en-US" sz="4000" b="1" dirty="0"/>
                <a:t> </a:t>
              </a:r>
              <a:r>
                <a:rPr lang="en-US" sz="4000" b="1" dirty="0" err="1"/>
                <a:t>tính</a:t>
              </a:r>
              <a:r>
                <a:rPr lang="en-US" sz="4000" b="1" dirty="0"/>
                <a:t> </a:t>
              </a:r>
              <a:r>
                <a:rPr lang="en-US" sz="4000" b="1" dirty="0" err="1"/>
                <a:t>tuổi</a:t>
              </a:r>
              <a:r>
                <a:rPr lang="en-US" sz="4000" b="1" dirty="0"/>
                <a:t> </a:t>
              </a:r>
              <a:r>
                <a:rPr lang="en-US" sz="4000" b="1" dirty="0" err="1"/>
                <a:t>ông</a:t>
              </a:r>
              <a:r>
                <a:rPr lang="en-US" sz="4000" b="1" dirty="0"/>
                <a:t>.</a:t>
              </a:r>
              <a:endParaRPr lang="en-US" sz="4000" b="1" i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209">
                        <a14:foregroundMark x1="22496" y1="37069" x2="24466" y2="90517"/>
                        <a14:foregroundMark x1="21839" y1="87069" x2="18555" y2="87931"/>
                        <a14:foregroundMark x1="25123" y1="34483" x2="17898" y2="400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8722" y="-150987"/>
            <a:ext cx="3827551" cy="291622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10647" y="2367706"/>
            <a:ext cx="9138699" cy="4193175"/>
            <a:chOff x="1510647" y="2367706"/>
            <a:chExt cx="9138699" cy="419317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10647" y="2367706"/>
              <a:ext cx="2957730" cy="1204800"/>
            </a:xfrm>
            <a:prstGeom prst="rect">
              <a:avLst/>
            </a:prstGeom>
          </p:spPr>
        </p:pic>
        <p:cxnSp>
          <p:nvCxnSpPr>
            <p:cNvPr id="46" name="Straight Connector 45"/>
            <p:cNvCxnSpPr>
              <a:stCxn id="31" idx="2"/>
            </p:cNvCxnSpPr>
            <p:nvPr/>
          </p:nvCxnSpPr>
          <p:spPr>
            <a:xfrm>
              <a:off x="6032708" y="2619176"/>
              <a:ext cx="0" cy="394170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17699" y="2416116"/>
              <a:ext cx="3031647" cy="1165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86978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grpSp>
        <p:nvGrpSpPr>
          <p:cNvPr id="16" name="Nhóm 1">
            <a:extLst>
              <a:ext uri="{FF2B5EF4-FFF2-40B4-BE49-F238E27FC236}">
                <a16:creationId xmlns:a16="http://schemas.microsoft.com/office/drawing/2014/main" xmlns="" id="{B36C17C2-3F11-659C-43A1-9C6605AE8FF5}"/>
              </a:ext>
            </a:extLst>
          </p:cNvPr>
          <p:cNvGrpSpPr/>
          <p:nvPr/>
        </p:nvGrpSpPr>
        <p:grpSpPr>
          <a:xfrm rot="195269">
            <a:off x="2895942" y="4812125"/>
            <a:ext cx="14416998" cy="6369423"/>
            <a:chOff x="3431789" y="5942706"/>
            <a:chExt cx="7393978" cy="2836038"/>
          </a:xfrm>
        </p:grpSpPr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xmlns="" id="{F02B3CC3-8C47-3CCC-EAE2-C3E53BCAB78A}"/>
                </a:ext>
              </a:extLst>
            </p:cNvPr>
            <p:cNvSpPr txBox="1"/>
            <p:nvPr/>
          </p:nvSpPr>
          <p:spPr>
            <a:xfrm rot="20534056">
              <a:off x="3431790" y="5942706"/>
              <a:ext cx="7393977" cy="283603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vi-VN" sz="20000" dirty="0">
                  <a:ln w="19050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 </a:t>
              </a:r>
            </a:p>
            <a:p>
              <a:pPr algn="ctr"/>
              <a:r>
                <a:rPr lang="vi-VN" sz="20000" dirty="0">
                  <a:ln w="19050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0000" dirty="0">
                <a:ln w="19050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xmlns="" id="{F39754B6-9D6B-96DD-BDA4-684DA73A093F}"/>
                </a:ext>
              </a:extLst>
            </p:cNvPr>
            <p:cNvSpPr txBox="1"/>
            <p:nvPr/>
          </p:nvSpPr>
          <p:spPr>
            <a:xfrm rot="20534056">
              <a:off x="3431789" y="5942706"/>
              <a:ext cx="7393977" cy="283603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vi-VN" sz="20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 </a:t>
              </a:r>
            </a:p>
            <a:p>
              <a:pPr algn="ctr"/>
              <a:r>
                <a:rPr lang="vi-VN" sz="20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5867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r="30317" b="-8258"/>
          <a:stretch/>
        </p:blipFill>
        <p:spPr>
          <a:xfrm>
            <a:off x="-40340" y="-143672"/>
            <a:ext cx="12223376" cy="7579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61" b="97449" l="61443" r="97377">
                        <a14:foregroundMark x1="78426" y1="57959" x2="79475" y2="67857"/>
                        <a14:foregroundMark x1="70230" y1="55000" x2="70361" y2="55408"/>
                        <a14:foregroundMark x1="76984" y1="85714" x2="76984" y2="86939"/>
                        <a14:foregroundMark x1="69180" y1="53163" x2="68918" y2="52755"/>
                        <a14:foregroundMark x1="73377" y1="40816" x2="75410" y2="41837"/>
                        <a14:foregroundMark x1="79869" y1="41633" x2="82557" y2="44082"/>
                        <a14:foregroundMark x1="75803" y1="56837" x2="78033" y2="60612"/>
                        <a14:foregroundMark x1="79344" y1="58163" x2="80262" y2="58163"/>
                        <a14:foregroundMark x1="80131" y1="56633" x2="80393" y2="5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t="15965" r="2231" b="2389"/>
          <a:stretch/>
        </p:blipFill>
        <p:spPr>
          <a:xfrm flipH="1">
            <a:off x="-375053" y="1683308"/>
            <a:ext cx="3709851" cy="52773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/>
          <a:stretch/>
        </p:blipFill>
        <p:spPr>
          <a:xfrm>
            <a:off x="720674" y="-522513"/>
            <a:ext cx="13465973" cy="8530002"/>
          </a:xfrm>
          <a:prstGeom prst="rect">
            <a:avLst/>
          </a:prstGeom>
        </p:spPr>
      </p:pic>
      <p:grpSp>
        <p:nvGrpSpPr>
          <p:cNvPr id="27" name="Nhóm 17">
            <a:extLst>
              <a:ext uri="{FF2B5EF4-FFF2-40B4-BE49-F238E27FC236}">
                <a16:creationId xmlns:a16="http://schemas.microsoft.com/office/drawing/2014/main" xmlns="" id="{01C5C55F-C88D-30FA-1BB1-9D2339241A9E}"/>
              </a:ext>
            </a:extLst>
          </p:cNvPr>
          <p:cNvGrpSpPr/>
          <p:nvPr/>
        </p:nvGrpSpPr>
        <p:grpSpPr>
          <a:xfrm rot="20635151">
            <a:off x="4301322" y="2061849"/>
            <a:ext cx="1779384" cy="877662"/>
            <a:chOff x="4021227" y="2027062"/>
            <a:chExt cx="2752316" cy="1255994"/>
          </a:xfrm>
        </p:grpSpPr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xmlns="" id="{85AFEEE7-5B0A-885B-69D1-B770473E3FE8}"/>
                </a:ext>
              </a:extLst>
            </p:cNvPr>
            <p:cNvSpPr txBox="1"/>
            <p:nvPr/>
          </p:nvSpPr>
          <p:spPr>
            <a:xfrm>
              <a:off x="4070362" y="208272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 42:</a:t>
              </a:r>
            </a:p>
          </p:txBody>
        </p: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xmlns="" id="{DB07FE05-D045-2D29-23E7-FC0A34DFAF81}"/>
                </a:ext>
              </a:extLst>
            </p:cNvPr>
            <p:cNvSpPr txBox="1"/>
            <p:nvPr/>
          </p:nvSpPr>
          <p:spPr>
            <a:xfrm>
              <a:off x="4021227" y="2027062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 42: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20546FB-8F69-1C54-F541-5A1C600449FD}"/>
              </a:ext>
            </a:extLst>
          </p:cNvPr>
          <p:cNvSpPr txBox="1"/>
          <p:nvPr/>
        </p:nvSpPr>
        <p:spPr>
          <a:xfrm>
            <a:off x="5461978" y="4511817"/>
            <a:ext cx="4562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(2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Tiết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 –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Tiết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 2)</a:t>
            </a:r>
          </a:p>
        </p:txBody>
      </p:sp>
      <p:grpSp>
        <p:nvGrpSpPr>
          <p:cNvPr id="31" name="Nhóm 20">
            <a:extLst>
              <a:ext uri="{FF2B5EF4-FFF2-40B4-BE49-F238E27FC236}">
                <a16:creationId xmlns:a16="http://schemas.microsoft.com/office/drawing/2014/main" xmlns="" id="{5D3F9186-385F-2CAA-B397-719C97E47854}"/>
              </a:ext>
            </a:extLst>
          </p:cNvPr>
          <p:cNvGrpSpPr/>
          <p:nvPr/>
        </p:nvGrpSpPr>
        <p:grpSpPr>
          <a:xfrm>
            <a:off x="5770150" y="1176348"/>
            <a:ext cx="3946055" cy="1024866"/>
            <a:chOff x="6371477" y="2216092"/>
            <a:chExt cx="3946055" cy="1024866"/>
          </a:xfrm>
        </p:grpSpPr>
        <p:sp>
          <p:nvSpPr>
            <p:cNvPr id="32" name="Hộp Văn bản 21">
              <a:extLst>
                <a:ext uri="{FF2B5EF4-FFF2-40B4-BE49-F238E27FC236}">
                  <a16:creationId xmlns:a16="http://schemas.microsoft.com/office/drawing/2014/main" xmlns="" id="{2A341E9A-A1B2-67D1-FF34-5E184963C82A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Gretoon" panose="02040603050506020204" pitchFamily="18" charset="0"/>
                </a:rPr>
                <a:t>TOÁN</a:t>
              </a:r>
              <a:endParaRPr lang="vi-VN" sz="6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Hộp Văn bản 22">
              <a:extLst>
                <a:ext uri="{FF2B5EF4-FFF2-40B4-BE49-F238E27FC236}">
                  <a16:creationId xmlns:a16="http://schemas.microsoft.com/office/drawing/2014/main" xmlns="" id="{74D862C6-46A9-0528-BDE4-C119B43DAE38}"/>
                </a:ext>
              </a:extLst>
            </p:cNvPr>
            <p:cNvSpPr txBox="1"/>
            <p:nvPr/>
          </p:nvSpPr>
          <p:spPr>
            <a:xfrm>
              <a:off x="6371477" y="2216092"/>
              <a:ext cx="394605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VN-Gretoon" panose="02040603050506020204" pitchFamily="18" charset="0"/>
                </a:rPr>
                <a:t>TOÁN</a:t>
              </a:r>
              <a:endParaRPr lang="vi-VN" sz="6000" dirty="0">
                <a:ln w="28575">
                  <a:solidFill>
                    <a:srgbClr val="0070C0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35" name="Nhóm 14">
            <a:extLst>
              <a:ext uri="{FF2B5EF4-FFF2-40B4-BE49-F238E27FC236}">
                <a16:creationId xmlns:a16="http://schemas.microsoft.com/office/drawing/2014/main" xmlns="" id="{365521D5-6F57-77F5-D008-54BD72DBECB2}"/>
              </a:ext>
            </a:extLst>
          </p:cNvPr>
          <p:cNvGrpSpPr/>
          <p:nvPr/>
        </p:nvGrpSpPr>
        <p:grpSpPr>
          <a:xfrm>
            <a:off x="3836034" y="2507950"/>
            <a:ext cx="7821094" cy="1827488"/>
            <a:chOff x="4743804" y="2468491"/>
            <a:chExt cx="6814014" cy="2864556"/>
          </a:xfrm>
        </p:grpSpPr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xmlns="" id="{5BF1A24A-532F-99B8-1438-EB907ACA648F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500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TÌM HAI SỐ KHI BIẾT TỔNG VÀ HIỆU CỦA HAI SỐ ĐÓ</a:t>
              </a:r>
            </a:p>
          </p:txBody>
        </p:sp>
        <p:sp>
          <p:nvSpPr>
            <p:cNvPr id="37" name="TextBox 10">
              <a:extLst>
                <a:ext uri="{FF2B5EF4-FFF2-40B4-BE49-F238E27FC236}">
                  <a16:creationId xmlns:a16="http://schemas.microsoft.com/office/drawing/2014/main" xmlns="" id="{A755DC50-6383-E505-6690-F27974889562}"/>
                </a:ext>
              </a:extLst>
            </p:cNvPr>
            <p:cNvSpPr txBox="1"/>
            <p:nvPr/>
          </p:nvSpPr>
          <p:spPr>
            <a:xfrm>
              <a:off x="4743804" y="2468491"/>
              <a:ext cx="6814013" cy="2864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T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Ì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M 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H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A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I 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S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Ố 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K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H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I 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B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I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Ế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T 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T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Ổ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N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G 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V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À 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H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I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Ệ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U 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C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Ủ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A 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H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A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I 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S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Ố 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Đ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Ó</a:t>
              </a:r>
              <a:r>
                <a:rPr lang="en-US" sz="45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Ciel Pony" panose="02000000000000000000" pitchFamily="2" charset="0"/>
                </a:rPr>
                <a:t>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98719" y="95003"/>
            <a:ext cx="9495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LÊ TRỌNG TẤN 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QUẬN BÌNH TÂN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656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7.40741E-7 L 3.75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48933" y="343701"/>
            <a:ext cx="12446812" cy="2775311"/>
            <a:chOff x="-148932" y="294969"/>
            <a:chExt cx="12446812" cy="2775311"/>
          </a:xfrm>
        </p:grpSpPr>
        <p:grpSp>
          <p:nvGrpSpPr>
            <p:cNvPr id="2" name="Group 1"/>
            <p:cNvGrpSpPr/>
            <p:nvPr/>
          </p:nvGrpSpPr>
          <p:grpSpPr>
            <a:xfrm>
              <a:off x="-148932" y="294969"/>
              <a:ext cx="12063025" cy="2775311"/>
              <a:chOff x="-148932" y="294969"/>
              <a:chExt cx="12063025" cy="2775311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xmlns="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xmlns="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148932" y="1675164"/>
                <a:ext cx="4329641" cy="1395116"/>
                <a:chOff x="1852533" y="4618573"/>
                <a:chExt cx="4329641" cy="1395116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xmlns="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901632" y="4632216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0" b="1" dirty="0" err="1">
                      <a:ln w="190500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lang="en-US" sz="9000" b="1" dirty="0">
                      <a:ln w="190500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xmlns="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852533" y="4618573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lang="en-US" sz="900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34B22C0-B9C3-AB33-E036-F58F1DD43359}"/>
                </a:ext>
              </a:extLst>
            </p:cNvPr>
            <p:cNvSpPr txBox="1"/>
            <p:nvPr/>
          </p:nvSpPr>
          <p:spPr>
            <a:xfrm>
              <a:off x="3009710" y="345922"/>
              <a:ext cx="9288170" cy="197500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Tìm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Tổng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của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hai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số </a:t>
              </a:r>
            </a:p>
            <a:p>
              <a:pPr algn="ctr"/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biết Số lớn là 723; Số </a:t>
              </a:r>
              <a:r>
                <a:rPr lang="en-US" sz="5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bé</a:t>
              </a:r>
              <a:r>
                <a:rPr lang="en-US" sz="5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là 3</a:t>
              </a:r>
              <a:endParaRPr lang="en-US" sz="5300" b="1" i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3135" y="923850"/>
            <a:ext cx="3458344" cy="203125"/>
            <a:chOff x="383134" y="711275"/>
            <a:chExt cx="3458344" cy="203125"/>
          </a:xfrm>
        </p:grpSpPr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xmlns="" id="{BE89E148-2AC0-7696-E687-3EE5FC6D315E}"/>
                </a:ext>
              </a:extLst>
            </p:cNvPr>
            <p:cNvSpPr txBox="1"/>
            <p:nvPr/>
          </p:nvSpPr>
          <p:spPr>
            <a:xfrm>
              <a:off x="383135" y="728545"/>
              <a:ext cx="3458343" cy="18585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dirty="0">
                  <a:ln w="127000">
                    <a:solidFill>
                      <a:schemeClr val="bg1"/>
                    </a:solidFill>
                    <a:prstDash val="solid"/>
                  </a:ln>
                  <a:solidFill>
                    <a:srgbClr val="F7C1D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VÍ DỤ:</a:t>
              </a:r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xmlns="" id="{BE89E148-2AC0-7696-E687-3EE5FC6D315E}"/>
                </a:ext>
              </a:extLst>
            </p:cNvPr>
            <p:cNvSpPr txBox="1"/>
            <p:nvPr/>
          </p:nvSpPr>
          <p:spPr>
            <a:xfrm>
              <a:off x="383134" y="711275"/>
              <a:ext cx="3458343" cy="18585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dirty="0">
                  <a:ln w="28575">
                    <a:solidFill>
                      <a:schemeClr val="tx1"/>
                    </a:solidFill>
                    <a:prstDash val="solid"/>
                  </a:ln>
                  <a:solidFill>
                    <a:srgbClr val="F7C1D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VÍ DỤ: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F3B9162-783E-4BCC-1BC5-A7955DD08F99}"/>
              </a:ext>
            </a:extLst>
          </p:cNvPr>
          <p:cNvGrpSpPr/>
          <p:nvPr/>
        </p:nvGrpSpPr>
        <p:grpSpPr>
          <a:xfrm>
            <a:off x="383135" y="4661339"/>
            <a:ext cx="4865720" cy="1509792"/>
            <a:chOff x="56947" y="7199334"/>
            <a:chExt cx="7970686" cy="2323212"/>
          </a:xfrm>
        </p:grpSpPr>
        <p:sp>
          <p:nvSpPr>
            <p:cNvPr id="44" name="c">
              <a:extLst>
                <a:ext uri="{FF2B5EF4-FFF2-40B4-BE49-F238E27FC236}">
                  <a16:creationId xmlns:a16="http://schemas.microsoft.com/office/drawing/2014/main" xmlns="" id="{7BBF831F-5501-9367-806D-24D63CE6BB82}"/>
                </a:ext>
              </a:extLst>
            </p:cNvPr>
            <p:cNvSpPr/>
            <p:nvPr/>
          </p:nvSpPr>
          <p:spPr>
            <a:xfrm>
              <a:off x="1768476" y="7352362"/>
              <a:ext cx="6259157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9000" b="1" dirty="0">
                  <a:solidFill>
                    <a:srgbClr val="009999"/>
                  </a:solidFill>
                  <a:latin typeface="Calibri" panose="020F0502020204030204"/>
                </a:rPr>
                <a:t>726</a:t>
              </a:r>
            </a:p>
          </p:txBody>
        </p:sp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xmlns="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6947" y="7199334"/>
              <a:ext cx="2128643" cy="232321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29C2B4B-B39F-A5A3-576D-3D1C1D40D3C2}"/>
              </a:ext>
            </a:extLst>
          </p:cNvPr>
          <p:cNvGrpSpPr/>
          <p:nvPr/>
        </p:nvGrpSpPr>
        <p:grpSpPr>
          <a:xfrm>
            <a:off x="6625428" y="4698189"/>
            <a:ext cx="5332639" cy="1436089"/>
            <a:chOff x="8718303" y="7056816"/>
            <a:chExt cx="8735558" cy="2209801"/>
          </a:xfrm>
        </p:grpSpPr>
        <p:sp>
          <p:nvSpPr>
            <p:cNvPr id="47" name="d">
              <a:extLst>
                <a:ext uri="{FF2B5EF4-FFF2-40B4-BE49-F238E27FC236}">
                  <a16:creationId xmlns:a16="http://schemas.microsoft.com/office/drawing/2014/main" xmlns="" id="{FFC752B8-A2D1-61FB-BBA2-3041CE152CFD}"/>
                </a:ext>
              </a:extLst>
            </p:cNvPr>
            <p:cNvSpPr/>
            <p:nvPr/>
          </p:nvSpPr>
          <p:spPr>
            <a:xfrm>
              <a:off x="10243658" y="7126016"/>
              <a:ext cx="7210203" cy="2071398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GB" sz="9000" b="1" dirty="0">
                  <a:solidFill>
                    <a:srgbClr val="009999"/>
                  </a:solidFill>
                  <a:latin typeface="Calibri" panose="020F0502020204030204"/>
                </a:rPr>
                <a:t>720</a:t>
              </a:r>
              <a:endParaRPr lang="en-US" sz="9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48" name="Picture 13">
              <a:extLst>
                <a:ext uri="{FF2B5EF4-FFF2-40B4-BE49-F238E27FC236}">
                  <a16:creationId xmlns:a16="http://schemas.microsoft.com/office/drawing/2014/main" xmlns="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718303" y="7056816"/>
              <a:ext cx="2010918" cy="2209801"/>
            </a:xfrm>
            <a:prstGeom prst="rect">
              <a:avLst/>
            </a:prstGeom>
          </p:spPr>
        </p:pic>
      </p:grpSp>
      <p:pic>
        <p:nvPicPr>
          <p:cNvPr id="49" name="Đúng">
            <a:extLst>
              <a:ext uri="{FF2B5EF4-FFF2-40B4-BE49-F238E27FC236}">
                <a16:creationId xmlns:a16="http://schemas.microsoft.com/office/drawing/2014/main" xmlns="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2" y="4775933"/>
            <a:ext cx="1641716" cy="131337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8336612-F495-ED65-75A8-0F467FCAC213}"/>
              </a:ext>
            </a:extLst>
          </p:cNvPr>
          <p:cNvGrpSpPr/>
          <p:nvPr/>
        </p:nvGrpSpPr>
        <p:grpSpPr>
          <a:xfrm>
            <a:off x="383135" y="2542980"/>
            <a:ext cx="4865720" cy="1603590"/>
            <a:chOff x="-983096" y="4306632"/>
            <a:chExt cx="6406490" cy="2078381"/>
          </a:xfrm>
        </p:grpSpPr>
        <p:sp>
          <p:nvSpPr>
            <p:cNvPr id="31" name="a">
              <a:extLst>
                <a:ext uri="{FF2B5EF4-FFF2-40B4-BE49-F238E27FC236}">
                  <a16:creationId xmlns:a16="http://schemas.microsoft.com/office/drawing/2014/main" xmlns="" id="{EF361B2F-4AD3-0677-319F-3460F1CEBEA6}"/>
                </a:ext>
              </a:extLst>
            </p:cNvPr>
            <p:cNvSpPr/>
            <p:nvPr/>
          </p:nvSpPr>
          <p:spPr>
            <a:xfrm>
              <a:off x="655801" y="4546451"/>
              <a:ext cx="4767593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9000" b="1" dirty="0">
                  <a:solidFill>
                    <a:srgbClr val="009999"/>
                  </a:solidFill>
                  <a:latin typeface="Calibri" panose="020F0502020204030204"/>
                </a:rPr>
                <a:t>363</a:t>
              </a:r>
            </a:p>
          </p:txBody>
        </p:sp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xmlns="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983096" y="4306632"/>
              <a:ext cx="1803591" cy="199844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8A89EED-70B6-F120-465E-37E1ACC821B7}"/>
              </a:ext>
            </a:extLst>
          </p:cNvPr>
          <p:cNvGrpSpPr/>
          <p:nvPr/>
        </p:nvGrpSpPr>
        <p:grpSpPr>
          <a:xfrm>
            <a:off x="6493595" y="2653667"/>
            <a:ext cx="5464472" cy="1685579"/>
            <a:chOff x="8804714" y="4447253"/>
            <a:chExt cx="7194843" cy="2184644"/>
          </a:xfrm>
        </p:grpSpPr>
        <p:sp>
          <p:nvSpPr>
            <p:cNvPr id="34" name="b">
              <a:extLst>
                <a:ext uri="{FF2B5EF4-FFF2-40B4-BE49-F238E27FC236}">
                  <a16:creationId xmlns:a16="http://schemas.microsoft.com/office/drawing/2014/main" xmlns="" id="{58B2C650-1CC2-929E-B9A9-18C31B8740E5}"/>
                </a:ext>
              </a:extLst>
            </p:cNvPr>
            <p:cNvSpPr/>
            <p:nvPr/>
          </p:nvSpPr>
          <p:spPr>
            <a:xfrm>
              <a:off x="10332300" y="4622054"/>
              <a:ext cx="5667257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9000" b="1" dirty="0">
                  <a:solidFill>
                    <a:srgbClr val="009999"/>
                  </a:solidFill>
                  <a:latin typeface="Calibri" panose="020F0502020204030204"/>
                </a:rPr>
                <a:t>360</a:t>
              </a:r>
            </a:p>
          </p:txBody>
        </p:sp>
        <p:pic>
          <p:nvPicPr>
            <p:cNvPr id="35" name="Picture 11">
              <a:extLst>
                <a:ext uri="{FF2B5EF4-FFF2-40B4-BE49-F238E27FC236}">
                  <a16:creationId xmlns:a16="http://schemas.microsoft.com/office/drawing/2014/main" xmlns="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pic>
        <p:nvPicPr>
          <p:cNvPr id="38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4414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3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93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4" fill="hold">
                          <p:stCondLst>
                            <p:cond delay="0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8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1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4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4414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3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93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4" fill="hold">
                          <p:stCondLst>
                            <p:cond delay="0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8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1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4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20451" y="343701"/>
            <a:ext cx="12046585" cy="2509995"/>
            <a:chOff x="-20450" y="294969"/>
            <a:chExt cx="12046585" cy="2509995"/>
          </a:xfrm>
        </p:grpSpPr>
        <p:grpSp>
          <p:nvGrpSpPr>
            <p:cNvPr id="2" name="Group 1"/>
            <p:cNvGrpSpPr/>
            <p:nvPr/>
          </p:nvGrpSpPr>
          <p:grpSpPr>
            <a:xfrm>
              <a:off x="-20450" y="294969"/>
              <a:ext cx="11934543" cy="2509995"/>
              <a:chOff x="-20450" y="294969"/>
              <a:chExt cx="11934543" cy="2509995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xmlns="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xmlns="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20450" y="1394217"/>
                <a:ext cx="4314988" cy="1410747"/>
                <a:chOff x="1981015" y="4337626"/>
                <a:chExt cx="4314988" cy="1410747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xmlns="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981015" y="4366900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0" b="1" dirty="0" err="1">
                      <a:ln w="190500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lang="en-US" sz="9000" b="1" dirty="0">
                      <a:ln w="190500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xmlns="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015461" y="4337626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lang="en-US" sz="900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34B22C0-B9C3-AB33-E036-F58F1DD43359}"/>
                </a:ext>
              </a:extLst>
            </p:cNvPr>
            <p:cNvSpPr txBox="1"/>
            <p:nvPr/>
          </p:nvSpPr>
          <p:spPr>
            <a:xfrm>
              <a:off x="3281454" y="303561"/>
              <a:ext cx="8744681" cy="1906905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Tìm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Số </a:t>
              </a:r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lớn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biết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Tổng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là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770, </a:t>
              </a:r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Hiệu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là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30</a:t>
              </a:r>
              <a:endParaRPr lang="en-US" sz="5300" b="1" i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8336612-F495-ED65-75A8-0F467FCAC213}"/>
              </a:ext>
            </a:extLst>
          </p:cNvPr>
          <p:cNvGrpSpPr/>
          <p:nvPr/>
        </p:nvGrpSpPr>
        <p:grpSpPr>
          <a:xfrm>
            <a:off x="383135" y="2542980"/>
            <a:ext cx="4865720" cy="1603590"/>
            <a:chOff x="-983096" y="4306632"/>
            <a:chExt cx="6406490" cy="2078381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xmlns="" id="{EF361B2F-4AD3-0677-319F-3460F1CEBEA6}"/>
                </a:ext>
              </a:extLst>
            </p:cNvPr>
            <p:cNvSpPr/>
            <p:nvPr/>
          </p:nvSpPr>
          <p:spPr>
            <a:xfrm>
              <a:off x="655801" y="4546451"/>
              <a:ext cx="4767593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9000" b="1" dirty="0">
                  <a:solidFill>
                    <a:srgbClr val="009999"/>
                  </a:solidFill>
                  <a:latin typeface="Calibri" panose="020F0502020204030204"/>
                </a:rPr>
                <a:t>740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xmlns="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983096" y="4306632"/>
              <a:ext cx="1803591" cy="199844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8A89EED-70B6-F120-465E-37E1ACC821B7}"/>
              </a:ext>
            </a:extLst>
          </p:cNvPr>
          <p:cNvGrpSpPr/>
          <p:nvPr/>
        </p:nvGrpSpPr>
        <p:grpSpPr>
          <a:xfrm>
            <a:off x="6493595" y="2653667"/>
            <a:ext cx="5464472" cy="1685579"/>
            <a:chOff x="8804714" y="4447253"/>
            <a:chExt cx="7194843" cy="21846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xmlns="" id="{58B2C650-1CC2-929E-B9A9-18C31B8740E5}"/>
                </a:ext>
              </a:extLst>
            </p:cNvPr>
            <p:cNvSpPr/>
            <p:nvPr/>
          </p:nvSpPr>
          <p:spPr>
            <a:xfrm>
              <a:off x="10332300" y="4622054"/>
              <a:ext cx="5667257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9000" b="1" dirty="0">
                  <a:solidFill>
                    <a:srgbClr val="009999"/>
                  </a:solidFill>
                  <a:latin typeface="Calibri" panose="020F0502020204030204"/>
                </a:rPr>
                <a:t>370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xmlns="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F3B9162-783E-4BCC-1BC5-A7955DD08F99}"/>
              </a:ext>
            </a:extLst>
          </p:cNvPr>
          <p:cNvGrpSpPr/>
          <p:nvPr/>
        </p:nvGrpSpPr>
        <p:grpSpPr>
          <a:xfrm>
            <a:off x="383135" y="4731204"/>
            <a:ext cx="4865720" cy="1646772"/>
            <a:chOff x="2147103" y="4634992"/>
            <a:chExt cx="6406490" cy="2134345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xmlns="" id="{7BBF831F-5501-9367-806D-24D63CE6BB82}"/>
                </a:ext>
              </a:extLst>
            </p:cNvPr>
            <p:cNvSpPr/>
            <p:nvPr/>
          </p:nvSpPr>
          <p:spPr>
            <a:xfrm>
              <a:off x="3626200" y="4759487"/>
              <a:ext cx="4927393" cy="194593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9000" b="1" dirty="0">
                  <a:solidFill>
                    <a:srgbClr val="009999"/>
                  </a:solidFill>
                  <a:latin typeface="Calibri" panose="020F0502020204030204"/>
                </a:rPr>
                <a:t>800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xmlns="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29C2B4B-B39F-A5A3-576D-3D1C1D40D3C2}"/>
              </a:ext>
            </a:extLst>
          </p:cNvPr>
          <p:cNvGrpSpPr/>
          <p:nvPr/>
        </p:nvGrpSpPr>
        <p:grpSpPr>
          <a:xfrm>
            <a:off x="6605186" y="4731204"/>
            <a:ext cx="5308906" cy="1646772"/>
            <a:chOff x="10324068" y="7196308"/>
            <a:chExt cx="7873646" cy="2372790"/>
          </a:xfrm>
        </p:grpSpPr>
        <p:sp>
          <p:nvSpPr>
            <p:cNvPr id="31" name="d">
              <a:extLst>
                <a:ext uri="{FF2B5EF4-FFF2-40B4-BE49-F238E27FC236}">
                  <a16:creationId xmlns:a16="http://schemas.microsoft.com/office/drawing/2014/main" xmlns="" id="{FFC752B8-A2D1-61FB-BBA2-3041CE152CFD}"/>
                </a:ext>
              </a:extLst>
            </p:cNvPr>
            <p:cNvSpPr/>
            <p:nvPr/>
          </p:nvSpPr>
          <p:spPr>
            <a:xfrm>
              <a:off x="11831654" y="7334711"/>
              <a:ext cx="636606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9000" b="1" dirty="0">
                  <a:solidFill>
                    <a:srgbClr val="009999"/>
                  </a:solidFill>
                  <a:latin typeface="Calibri" panose="020F0502020204030204"/>
                </a:rPr>
                <a:t>400</a:t>
              </a:r>
            </a:p>
          </p:txBody>
        </p:sp>
        <p:pic>
          <p:nvPicPr>
            <p:cNvPr id="32" name="Picture 13">
              <a:extLst>
                <a:ext uri="{FF2B5EF4-FFF2-40B4-BE49-F238E27FC236}">
                  <a16:creationId xmlns:a16="http://schemas.microsoft.com/office/drawing/2014/main" xmlns="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8"/>
              <a:ext cx="2159239" cy="2372790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xmlns="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64" y="4893469"/>
            <a:ext cx="1975704" cy="1580562"/>
          </a:xfrm>
          <a:prstGeom prst="rect">
            <a:avLst/>
          </a:prstGeom>
        </p:spPr>
      </p:pic>
      <p:pic>
        <p:nvPicPr>
          <p:cNvPr id="3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4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9" dur="4414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6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audio>
                  <p:cMediaNode vol="80000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4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9" dur="4414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6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audio>
                  <p:cMediaNode vol="80000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343701"/>
            <a:ext cx="12898145" cy="2460583"/>
            <a:chOff x="1" y="294969"/>
            <a:chExt cx="12898145" cy="2460583"/>
          </a:xfrm>
        </p:grpSpPr>
        <p:grpSp>
          <p:nvGrpSpPr>
            <p:cNvPr id="2" name="Group 1"/>
            <p:cNvGrpSpPr/>
            <p:nvPr/>
          </p:nvGrpSpPr>
          <p:grpSpPr>
            <a:xfrm>
              <a:off x="1" y="294969"/>
              <a:ext cx="11914092" cy="2460583"/>
              <a:chOff x="1" y="294969"/>
              <a:chExt cx="11914092" cy="2460583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xmlns="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xmlns="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" y="1338850"/>
                <a:ext cx="4280958" cy="1416702"/>
                <a:chOff x="2001466" y="4282259"/>
                <a:chExt cx="4280958" cy="1416702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xmlns="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001466" y="43174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0" b="1" dirty="0" err="1">
                      <a:ln w="190500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lang="en-US" sz="9000" b="1" dirty="0">
                      <a:ln w="190500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xmlns="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001882" y="428225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lang="en-US" sz="900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34B22C0-B9C3-AB33-E036-F58F1DD43359}"/>
                </a:ext>
              </a:extLst>
            </p:cNvPr>
            <p:cNvSpPr txBox="1"/>
            <p:nvPr/>
          </p:nvSpPr>
          <p:spPr>
            <a:xfrm>
              <a:off x="2631535" y="434621"/>
              <a:ext cx="10266611" cy="1906905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Tìm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Số </a:t>
              </a:r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bé</a:t>
              </a:r>
              <a:endParaRPr lang="en-US" sz="53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biết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Tổng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là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770, </a:t>
              </a:r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Hiệu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53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là</a:t>
              </a:r>
              <a:r>
                <a:rPr lang="en-US" sz="5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30</a:t>
              </a:r>
              <a:endParaRPr lang="en-US" sz="5300" b="1" i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8336612-F495-ED65-75A8-0F467FCAC213}"/>
              </a:ext>
            </a:extLst>
          </p:cNvPr>
          <p:cNvGrpSpPr/>
          <p:nvPr/>
        </p:nvGrpSpPr>
        <p:grpSpPr>
          <a:xfrm>
            <a:off x="383135" y="2542980"/>
            <a:ext cx="4865720" cy="1603590"/>
            <a:chOff x="-983096" y="4306632"/>
            <a:chExt cx="6406490" cy="2078381"/>
          </a:xfrm>
        </p:grpSpPr>
        <p:sp>
          <p:nvSpPr>
            <p:cNvPr id="32" name="a">
              <a:extLst>
                <a:ext uri="{FF2B5EF4-FFF2-40B4-BE49-F238E27FC236}">
                  <a16:creationId xmlns:a16="http://schemas.microsoft.com/office/drawing/2014/main" xmlns="" id="{EF361B2F-4AD3-0677-319F-3460F1CEBEA6}"/>
                </a:ext>
              </a:extLst>
            </p:cNvPr>
            <p:cNvSpPr/>
            <p:nvPr/>
          </p:nvSpPr>
          <p:spPr>
            <a:xfrm>
              <a:off x="655801" y="4546451"/>
              <a:ext cx="4767593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9000" b="1" dirty="0">
                  <a:solidFill>
                    <a:srgbClr val="009999"/>
                  </a:solidFill>
                  <a:latin typeface="Calibri" panose="020F0502020204030204"/>
                </a:rPr>
                <a:t>740</a:t>
              </a:r>
            </a:p>
          </p:txBody>
        </p:sp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xmlns="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983096" y="4306632"/>
              <a:ext cx="1803591" cy="199844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8A89EED-70B6-F120-465E-37E1ACC821B7}"/>
              </a:ext>
            </a:extLst>
          </p:cNvPr>
          <p:cNvGrpSpPr/>
          <p:nvPr/>
        </p:nvGrpSpPr>
        <p:grpSpPr>
          <a:xfrm>
            <a:off x="6493595" y="2653667"/>
            <a:ext cx="5464472" cy="1685579"/>
            <a:chOff x="8804714" y="4447253"/>
            <a:chExt cx="7194843" cy="2184644"/>
          </a:xfrm>
        </p:grpSpPr>
        <p:sp>
          <p:nvSpPr>
            <p:cNvPr id="35" name="b">
              <a:extLst>
                <a:ext uri="{FF2B5EF4-FFF2-40B4-BE49-F238E27FC236}">
                  <a16:creationId xmlns:a16="http://schemas.microsoft.com/office/drawing/2014/main" xmlns="" id="{58B2C650-1CC2-929E-B9A9-18C31B8740E5}"/>
                </a:ext>
              </a:extLst>
            </p:cNvPr>
            <p:cNvSpPr/>
            <p:nvPr/>
          </p:nvSpPr>
          <p:spPr>
            <a:xfrm>
              <a:off x="10332300" y="4622054"/>
              <a:ext cx="5667257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9000" b="1" dirty="0">
                  <a:solidFill>
                    <a:srgbClr val="009999"/>
                  </a:solidFill>
                  <a:latin typeface="Calibri" panose="020F0502020204030204"/>
                </a:rPr>
                <a:t>370</a:t>
              </a:r>
            </a:p>
          </p:txBody>
        </p:sp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xmlns="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F3B9162-783E-4BCC-1BC5-A7955DD08F99}"/>
              </a:ext>
            </a:extLst>
          </p:cNvPr>
          <p:cNvGrpSpPr/>
          <p:nvPr/>
        </p:nvGrpSpPr>
        <p:grpSpPr>
          <a:xfrm>
            <a:off x="383135" y="4731204"/>
            <a:ext cx="4865720" cy="1646772"/>
            <a:chOff x="2147103" y="4634992"/>
            <a:chExt cx="6406490" cy="2134345"/>
          </a:xfrm>
        </p:grpSpPr>
        <p:sp>
          <p:nvSpPr>
            <p:cNvPr id="38" name="c">
              <a:extLst>
                <a:ext uri="{FF2B5EF4-FFF2-40B4-BE49-F238E27FC236}">
                  <a16:creationId xmlns:a16="http://schemas.microsoft.com/office/drawing/2014/main" xmlns="" id="{7BBF831F-5501-9367-806D-24D63CE6BB82}"/>
                </a:ext>
              </a:extLst>
            </p:cNvPr>
            <p:cNvSpPr/>
            <p:nvPr/>
          </p:nvSpPr>
          <p:spPr>
            <a:xfrm>
              <a:off x="3626200" y="4759487"/>
              <a:ext cx="4927393" cy="194593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9000" b="1" dirty="0">
                  <a:solidFill>
                    <a:srgbClr val="009999"/>
                  </a:solidFill>
                  <a:latin typeface="Calibri" panose="020F0502020204030204"/>
                </a:rPr>
                <a:t>800</a:t>
              </a:r>
            </a:p>
          </p:txBody>
        </p:sp>
        <p:pic>
          <p:nvPicPr>
            <p:cNvPr id="39" name="Picture 12">
              <a:extLst>
                <a:ext uri="{FF2B5EF4-FFF2-40B4-BE49-F238E27FC236}">
                  <a16:creationId xmlns:a16="http://schemas.microsoft.com/office/drawing/2014/main" xmlns="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029C2B4B-B39F-A5A3-576D-3D1C1D40D3C2}"/>
              </a:ext>
            </a:extLst>
          </p:cNvPr>
          <p:cNvGrpSpPr/>
          <p:nvPr/>
        </p:nvGrpSpPr>
        <p:grpSpPr>
          <a:xfrm>
            <a:off x="6605186" y="4731204"/>
            <a:ext cx="5308906" cy="1646772"/>
            <a:chOff x="10324068" y="7196308"/>
            <a:chExt cx="7873646" cy="2372790"/>
          </a:xfrm>
        </p:grpSpPr>
        <p:sp>
          <p:nvSpPr>
            <p:cNvPr id="41" name="d">
              <a:extLst>
                <a:ext uri="{FF2B5EF4-FFF2-40B4-BE49-F238E27FC236}">
                  <a16:creationId xmlns:a16="http://schemas.microsoft.com/office/drawing/2014/main" xmlns="" id="{FFC752B8-A2D1-61FB-BBA2-3041CE152CFD}"/>
                </a:ext>
              </a:extLst>
            </p:cNvPr>
            <p:cNvSpPr/>
            <p:nvPr/>
          </p:nvSpPr>
          <p:spPr>
            <a:xfrm>
              <a:off x="11831654" y="7334711"/>
              <a:ext cx="636606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9000" b="1" dirty="0">
                  <a:solidFill>
                    <a:srgbClr val="009999"/>
                  </a:solidFill>
                  <a:latin typeface="Calibri" panose="020F0502020204030204"/>
                </a:rPr>
                <a:t>400</a:t>
              </a:r>
            </a:p>
          </p:txBody>
        </p:sp>
        <p:pic>
          <p:nvPicPr>
            <p:cNvPr id="42" name="Picture 13">
              <a:extLst>
                <a:ext uri="{FF2B5EF4-FFF2-40B4-BE49-F238E27FC236}">
                  <a16:creationId xmlns:a16="http://schemas.microsoft.com/office/drawing/2014/main" xmlns="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8"/>
              <a:ext cx="2159239" cy="2372790"/>
            </a:xfrm>
            <a:prstGeom prst="rect">
              <a:avLst/>
            </a:prstGeom>
          </p:spPr>
        </p:pic>
      </p:grpSp>
      <p:pic>
        <p:nvPicPr>
          <p:cNvPr id="43" name="Đúng">
            <a:extLst>
              <a:ext uri="{FF2B5EF4-FFF2-40B4-BE49-F238E27FC236}">
                <a16:creationId xmlns:a16="http://schemas.microsoft.com/office/drawing/2014/main" xmlns="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13" y="2724647"/>
            <a:ext cx="1975704" cy="15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414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414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414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7414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3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3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4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8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5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4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9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7" fill="hold">
                          <p:stCondLst>
                            <p:cond delay="0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1" dur="25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414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414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414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7414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4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8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5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4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9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7" fill="hold">
                          <p:stCondLst>
                            <p:cond delay="0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1" dur="25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61" b="97449" l="61443" r="97377">
                        <a14:foregroundMark x1="78426" y1="57959" x2="79475" y2="67857"/>
                        <a14:foregroundMark x1="70230" y1="55000" x2="70361" y2="55408"/>
                        <a14:foregroundMark x1="76984" y1="85714" x2="76984" y2="86939"/>
                        <a14:foregroundMark x1="69180" y1="53163" x2="68918" y2="52755"/>
                        <a14:foregroundMark x1="73377" y1="40816" x2="75410" y2="41837"/>
                        <a14:foregroundMark x1="79869" y1="41633" x2="82557" y2="44082"/>
                        <a14:foregroundMark x1="75803" y1="56837" x2="78033" y2="60612"/>
                        <a14:foregroundMark x1="79344" y1="58163" x2="80262" y2="58163"/>
                        <a14:foregroundMark x1="80131" y1="56633" x2="80393" y2="5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t="15965" r="2231" b="2389"/>
          <a:stretch/>
        </p:blipFill>
        <p:spPr>
          <a:xfrm>
            <a:off x="8855471" y="1711110"/>
            <a:ext cx="3709851" cy="5277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6" r="34935" b="7880"/>
          <a:stretch/>
        </p:blipFill>
        <p:spPr>
          <a:xfrm>
            <a:off x="0" y="1948197"/>
            <a:ext cx="3044396" cy="5040307"/>
          </a:xfrm>
          <a:prstGeom prst="rect">
            <a:avLst/>
          </a:prstGeom>
        </p:spPr>
      </p:pic>
      <p:grpSp>
        <p:nvGrpSpPr>
          <p:cNvPr id="30" name="Group 13">
            <a:extLst>
              <a:ext uri="{FF2B5EF4-FFF2-40B4-BE49-F238E27FC236}">
                <a16:creationId xmlns:a16="http://schemas.microsoft.com/office/drawing/2014/main" xmlns="" id="{301656F5-16F9-DB65-E562-7F765D6CBCE9}"/>
              </a:ext>
            </a:extLst>
          </p:cNvPr>
          <p:cNvGrpSpPr/>
          <p:nvPr/>
        </p:nvGrpSpPr>
        <p:grpSpPr>
          <a:xfrm>
            <a:off x="1522198" y="569805"/>
            <a:ext cx="8493812" cy="3505173"/>
            <a:chOff x="4133327" y="8204395"/>
            <a:chExt cx="7210038" cy="350517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8971700" y="91096"/>
            <a:ext cx="2278967" cy="2655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661260" y="238135"/>
            <a:ext cx="2449008" cy="28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35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274464" y="1474075"/>
            <a:ext cx="12175668" cy="1402344"/>
            <a:chOff x="-91584" y="439503"/>
            <a:chExt cx="12322762" cy="1402344"/>
          </a:xfrm>
        </p:grpSpPr>
        <p:sp>
          <p:nvSpPr>
            <p:cNvPr id="20" name="Text Placeholder 7">
              <a:extLst>
                <a:ext uri="{FF2B5EF4-FFF2-40B4-BE49-F238E27FC236}">
                  <a16:creationId xmlns:a16="http://schemas.microsoft.com/office/drawing/2014/main" xmlns="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653678" y="513282"/>
              <a:ext cx="11577500" cy="13285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3300"/>
              </a:solidFill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Học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sinh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nhận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biết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được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bài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toán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tìm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hai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khi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biết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tổng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hiệu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của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hai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đó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giải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được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bài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toán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-91584" y="439503"/>
              <a:ext cx="1178706" cy="1169551"/>
              <a:chOff x="-114389" y="652037"/>
              <a:chExt cx="1178706" cy="1169551"/>
            </a:xfrm>
          </p:grpSpPr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-114389" y="652037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190500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1.</a:t>
                </a:r>
              </a:p>
            </p:txBody>
          </p:sp>
          <p:sp>
            <p:nvSpPr>
              <p:cNvPr id="24" name="TextBox 67">
                <a:extLst>
                  <a:ext uri="{FF2B5EF4-FFF2-40B4-BE49-F238E27FC236}">
                    <a16:creationId xmlns:a16="http://schemas.microsoft.com/office/drawing/2014/main" xmlns="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-114389" y="652037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1.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264682" y="2872672"/>
            <a:ext cx="12164946" cy="1627642"/>
            <a:chOff x="231433" y="2734844"/>
            <a:chExt cx="12164946" cy="1627642"/>
          </a:xfrm>
        </p:grpSpPr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xmlns="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927046" y="3165430"/>
              <a:ext cx="11469333" cy="119705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3300"/>
              </a:solidFill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 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Vận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dụng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để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giải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quyết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vấn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đề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đơn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quan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đến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bài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toán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tìm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hai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khi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biết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tổng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hiệu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hai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đó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31433" y="2734844"/>
              <a:ext cx="1201692" cy="1170789"/>
              <a:chOff x="208628" y="726613"/>
              <a:chExt cx="1201692" cy="1170789"/>
            </a:xfrm>
          </p:grpSpPr>
          <p:sp>
            <p:nvSpPr>
              <p:cNvPr id="29" name="TextBox 67">
                <a:extLst>
                  <a:ext uri="{FF2B5EF4-FFF2-40B4-BE49-F238E27FC236}">
                    <a16:creationId xmlns:a16="http://schemas.microsoft.com/office/drawing/2014/main" xmlns="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231614" y="727851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190500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2.</a:t>
                </a:r>
              </a:p>
            </p:txBody>
          </p:sp>
          <p:sp>
            <p:nvSpPr>
              <p:cNvPr id="30" name="TextBox 67">
                <a:extLst>
                  <a:ext uri="{FF2B5EF4-FFF2-40B4-BE49-F238E27FC236}">
                    <a16:creationId xmlns:a16="http://schemas.microsoft.com/office/drawing/2014/main" xmlns="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208628" y="726613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2.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-274464" y="4469062"/>
            <a:ext cx="12141961" cy="2141389"/>
            <a:chOff x="-50872" y="4087074"/>
            <a:chExt cx="12141961" cy="2141389"/>
          </a:xfrm>
        </p:grpSpPr>
        <p:sp>
          <p:nvSpPr>
            <p:cNvPr id="32" name="Text Placeholder 7">
              <a:extLst>
                <a:ext uri="{FF2B5EF4-FFF2-40B4-BE49-F238E27FC236}">
                  <a16:creationId xmlns:a16="http://schemas.microsoft.com/office/drawing/2014/main" xmlns="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652727" y="4479926"/>
              <a:ext cx="11438362" cy="17485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3300"/>
              </a:solidFill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 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Học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sinh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có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cơ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hội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phát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triển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năng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lực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tư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duy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lập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luận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toán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học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giao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tiếp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toán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học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mô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hình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hóa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toán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học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giải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quyết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vấn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đề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toán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học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phẩm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chất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nhân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ái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chăm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chỉ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trách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3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nhiệm</a:t>
              </a:r>
              <a:r>
                <a:rPr lang="en-US" altLang="zh-CN" sz="33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 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-50872" y="4087074"/>
              <a:ext cx="1191352" cy="1191334"/>
              <a:chOff x="-137050" y="605792"/>
              <a:chExt cx="1191352" cy="1191334"/>
            </a:xfrm>
          </p:grpSpPr>
          <p:sp>
            <p:nvSpPr>
              <p:cNvPr id="34" name="TextBox 67">
                <a:extLst>
                  <a:ext uri="{FF2B5EF4-FFF2-40B4-BE49-F238E27FC236}">
                    <a16:creationId xmlns:a16="http://schemas.microsoft.com/office/drawing/2014/main" xmlns="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-124404" y="627575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190500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3.</a:t>
                </a:r>
              </a:p>
            </p:txBody>
          </p:sp>
          <p:sp>
            <p:nvSpPr>
              <p:cNvPr id="35" name="TextBox 67">
                <a:extLst>
                  <a:ext uri="{FF2B5EF4-FFF2-40B4-BE49-F238E27FC236}">
                    <a16:creationId xmlns:a16="http://schemas.microsoft.com/office/drawing/2014/main" xmlns="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-137050" y="605792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3.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607959" y="447198"/>
            <a:ext cx="8994012" cy="1223235"/>
            <a:chOff x="1932131" y="454252"/>
            <a:chExt cx="8994012" cy="1223235"/>
          </a:xfrm>
        </p:grpSpPr>
        <p:grpSp>
          <p:nvGrpSpPr>
            <p:cNvPr id="37" name="Group 36"/>
            <p:cNvGrpSpPr/>
            <p:nvPr/>
          </p:nvGrpSpPr>
          <p:grpSpPr>
            <a:xfrm>
              <a:off x="3075977" y="775179"/>
              <a:ext cx="6478070" cy="902308"/>
              <a:chOff x="3075977" y="775179"/>
              <a:chExt cx="6478070" cy="902308"/>
            </a:xfrm>
          </p:grpSpPr>
          <p:sp>
            <p:nvSpPr>
              <p:cNvPr id="40" name="TextBox 67">
                <a:extLst>
                  <a:ext uri="{FF2B5EF4-FFF2-40B4-BE49-F238E27FC236}">
                    <a16:creationId xmlns:a16="http://schemas.microsoft.com/office/drawing/2014/main" xmlns="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3075977" y="815713"/>
                <a:ext cx="6478070" cy="86177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9000" dirty="0">
                    <a:ln w="190500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YÊU CẦU CẦN ĐẠT</a:t>
                </a:r>
              </a:p>
            </p:txBody>
          </p:sp>
          <p:sp>
            <p:nvSpPr>
              <p:cNvPr id="42" name="TextBox 67">
                <a:extLst>
                  <a:ext uri="{FF2B5EF4-FFF2-40B4-BE49-F238E27FC236}">
                    <a16:creationId xmlns:a16="http://schemas.microsoft.com/office/drawing/2014/main" xmlns="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3075977" y="775179"/>
                <a:ext cx="6478070" cy="86177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9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YÊU CẦU CẦN ĐẠT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2131" y="454252"/>
              <a:ext cx="1143846" cy="92083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82297" y="454252"/>
              <a:ext cx="1143846" cy="920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558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grpSp>
        <p:nvGrpSpPr>
          <p:cNvPr id="30" name="Nhóm 5">
            <a:extLst>
              <a:ext uri="{FF2B5EF4-FFF2-40B4-BE49-F238E27FC236}">
                <a16:creationId xmlns:a16="http://schemas.microsoft.com/office/drawing/2014/main" xmlns="" id="{83A51D87-DB80-4882-8CB9-0DA9FB55160E}"/>
              </a:ext>
            </a:extLst>
          </p:cNvPr>
          <p:cNvGrpSpPr/>
          <p:nvPr/>
        </p:nvGrpSpPr>
        <p:grpSpPr>
          <a:xfrm rot="1063868">
            <a:off x="5330949" y="305068"/>
            <a:ext cx="7238883" cy="6247867"/>
            <a:chOff x="2876479" y="2773788"/>
            <a:chExt cx="6688426" cy="2945881"/>
          </a:xfrm>
        </p:grpSpPr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xmlns="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xmlns="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79" y="2773789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 dirty="0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0"/>
                <a:solidFill>
                  <a:srgbClr val="C0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93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4946" y="2417088"/>
            <a:ext cx="11769403" cy="3888462"/>
            <a:chOff x="-2963" y="1656888"/>
            <a:chExt cx="14072937" cy="10717369"/>
          </a:xfrm>
        </p:grpSpPr>
        <p:sp>
          <p:nvSpPr>
            <p:cNvPr id="15" name="Hình chữ nhật: Góc Tròn 6">
              <a:extLst>
                <a:ext uri="{FF2B5EF4-FFF2-40B4-BE49-F238E27FC236}">
                  <a16:creationId xmlns:a16="http://schemas.microsoft.com/office/drawing/2014/main" xmlns="" id="{5EDA13FA-52E6-BE1A-FEDF-A2A8F414FB17}"/>
                </a:ext>
              </a:extLst>
            </p:cNvPr>
            <p:cNvSpPr/>
            <p:nvPr/>
          </p:nvSpPr>
          <p:spPr>
            <a:xfrm>
              <a:off x="-2963" y="1656888"/>
              <a:ext cx="14072937" cy="10717369"/>
            </a:xfrm>
            <a:custGeom>
              <a:avLst/>
              <a:gdLst>
                <a:gd name="connsiteX0" fmla="*/ 0 w 14072937"/>
                <a:gd name="connsiteY0" fmla="*/ 1786264 h 10717369"/>
                <a:gd name="connsiteX1" fmla="*/ 1786264 w 14072937"/>
                <a:gd name="connsiteY1" fmla="*/ 0 h 10717369"/>
                <a:gd name="connsiteX2" fmla="*/ 12286673 w 14072937"/>
                <a:gd name="connsiteY2" fmla="*/ 0 h 10717369"/>
                <a:gd name="connsiteX3" fmla="*/ 14072937 w 14072937"/>
                <a:gd name="connsiteY3" fmla="*/ 1786264 h 10717369"/>
                <a:gd name="connsiteX4" fmla="*/ 14072937 w 14072937"/>
                <a:gd name="connsiteY4" fmla="*/ 8931105 h 10717369"/>
                <a:gd name="connsiteX5" fmla="*/ 12286673 w 14072937"/>
                <a:gd name="connsiteY5" fmla="*/ 10717369 h 10717369"/>
                <a:gd name="connsiteX6" fmla="*/ 1786264 w 14072937"/>
                <a:gd name="connsiteY6" fmla="*/ 10717369 h 10717369"/>
                <a:gd name="connsiteX7" fmla="*/ 0 w 14072937"/>
                <a:gd name="connsiteY7" fmla="*/ 8931105 h 10717369"/>
                <a:gd name="connsiteX8" fmla="*/ 0 w 14072937"/>
                <a:gd name="connsiteY8" fmla="*/ 1786264 h 1071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72937" h="10717369" fill="none" extrusionOk="0">
                  <a:moveTo>
                    <a:pt x="0" y="1786264"/>
                  </a:moveTo>
                  <a:cubicBezTo>
                    <a:pt x="-72049" y="804218"/>
                    <a:pt x="784043" y="89124"/>
                    <a:pt x="1786264" y="0"/>
                  </a:cubicBezTo>
                  <a:cubicBezTo>
                    <a:pt x="4816667" y="77600"/>
                    <a:pt x="7351682" y="-27269"/>
                    <a:pt x="12286673" y="0"/>
                  </a:cubicBezTo>
                  <a:cubicBezTo>
                    <a:pt x="13342360" y="-91234"/>
                    <a:pt x="14202193" y="837790"/>
                    <a:pt x="14072937" y="1786264"/>
                  </a:cubicBezTo>
                  <a:cubicBezTo>
                    <a:pt x="14181937" y="4271183"/>
                    <a:pt x="13994728" y="6698220"/>
                    <a:pt x="14072937" y="8931105"/>
                  </a:cubicBezTo>
                  <a:cubicBezTo>
                    <a:pt x="14009794" y="9892930"/>
                    <a:pt x="13186843" y="10755454"/>
                    <a:pt x="12286673" y="10717369"/>
                  </a:cubicBezTo>
                  <a:cubicBezTo>
                    <a:pt x="10258167" y="10766546"/>
                    <a:pt x="6717141" y="10594667"/>
                    <a:pt x="1786264" y="10717369"/>
                  </a:cubicBezTo>
                  <a:cubicBezTo>
                    <a:pt x="785904" y="10823610"/>
                    <a:pt x="-95422" y="9999791"/>
                    <a:pt x="0" y="8931105"/>
                  </a:cubicBezTo>
                  <a:cubicBezTo>
                    <a:pt x="47022" y="5713422"/>
                    <a:pt x="104569" y="2761606"/>
                    <a:pt x="0" y="1786264"/>
                  </a:cubicBezTo>
                  <a:close/>
                </a:path>
                <a:path w="14072937" h="10717369" stroke="0" extrusionOk="0">
                  <a:moveTo>
                    <a:pt x="0" y="1786264"/>
                  </a:moveTo>
                  <a:cubicBezTo>
                    <a:pt x="64747" y="792337"/>
                    <a:pt x="867347" y="-4511"/>
                    <a:pt x="1786264" y="0"/>
                  </a:cubicBezTo>
                  <a:cubicBezTo>
                    <a:pt x="4548975" y="-129276"/>
                    <a:pt x="8492831" y="-77778"/>
                    <a:pt x="12286673" y="0"/>
                  </a:cubicBezTo>
                  <a:cubicBezTo>
                    <a:pt x="13258669" y="-46320"/>
                    <a:pt x="14062148" y="861952"/>
                    <a:pt x="14072937" y="1786264"/>
                  </a:cubicBezTo>
                  <a:cubicBezTo>
                    <a:pt x="14154536" y="3486076"/>
                    <a:pt x="14227237" y="7956412"/>
                    <a:pt x="14072937" y="8931105"/>
                  </a:cubicBezTo>
                  <a:cubicBezTo>
                    <a:pt x="14101342" y="9977535"/>
                    <a:pt x="13154447" y="10757728"/>
                    <a:pt x="12286673" y="10717369"/>
                  </a:cubicBezTo>
                  <a:cubicBezTo>
                    <a:pt x="11104247" y="10761589"/>
                    <a:pt x="4654252" y="10687987"/>
                    <a:pt x="1786264" y="10717369"/>
                  </a:cubicBezTo>
                  <a:cubicBezTo>
                    <a:pt x="770129" y="10603604"/>
                    <a:pt x="-45567" y="9907100"/>
                    <a:pt x="0" y="8931105"/>
                  </a:cubicBezTo>
                  <a:cubicBezTo>
                    <a:pt x="-159954" y="5630255"/>
                    <a:pt x="22140" y="5148871"/>
                    <a:pt x="0" y="178626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B85A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xmlns="" id="{0ADF44AD-C3AA-915D-6251-5DA41C4D3A2D}"/>
                </a:ext>
              </a:extLst>
            </p:cNvPr>
            <p:cNvSpPr txBox="1"/>
            <p:nvPr/>
          </p:nvSpPr>
          <p:spPr>
            <a:xfrm>
              <a:off x="201297" y="2116680"/>
              <a:ext cx="13751350" cy="9797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just">
                <a:buFontTx/>
                <a:buChar char="-"/>
              </a:pP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viên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bất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kì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tổng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hiệu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tổ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tiếp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sức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Tổ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tiên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tổ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chiến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thắng</a:t>
              </a:r>
              <a:r>
                <a:rPr lang="en-US" sz="45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29" name="Nhóm 23">
            <a:extLst>
              <a:ext uri="{FF2B5EF4-FFF2-40B4-BE49-F238E27FC236}">
                <a16:creationId xmlns:a16="http://schemas.microsoft.com/office/drawing/2014/main" xmlns="" id="{21689025-61A3-14EC-24BE-F79F7A0EA702}"/>
              </a:ext>
            </a:extLst>
          </p:cNvPr>
          <p:cNvGrpSpPr/>
          <p:nvPr/>
        </p:nvGrpSpPr>
        <p:grpSpPr>
          <a:xfrm>
            <a:off x="174946" y="762540"/>
            <a:ext cx="4280542" cy="1393227"/>
            <a:chOff x="3666356" y="4573200"/>
            <a:chExt cx="4280542" cy="1393227"/>
          </a:xfrm>
        </p:grpSpPr>
        <p:sp>
          <p:nvSpPr>
            <p:cNvPr id="30" name="TextBox 67">
              <a:extLst>
                <a:ext uri="{FF2B5EF4-FFF2-40B4-BE49-F238E27FC236}">
                  <a16:creationId xmlns:a16="http://schemas.microsoft.com/office/drawing/2014/main" xmlns="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xmlns="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18" name="Nhóm 12">
            <a:extLst>
              <a:ext uri="{FF2B5EF4-FFF2-40B4-BE49-F238E27FC236}">
                <a16:creationId xmlns:a16="http://schemas.microsoft.com/office/drawing/2014/main" xmlns="" id="{5E1C5CE2-A947-77DD-BB66-813FE2B58F25}"/>
              </a:ext>
            </a:extLst>
          </p:cNvPr>
          <p:cNvGrpSpPr/>
          <p:nvPr/>
        </p:nvGrpSpPr>
        <p:grpSpPr>
          <a:xfrm>
            <a:off x="3836995" y="444128"/>
            <a:ext cx="9234986" cy="996639"/>
            <a:chOff x="1308041" y="1895039"/>
            <a:chExt cx="7260607" cy="1035972"/>
          </a:xfrm>
        </p:grpSpPr>
        <p:sp>
          <p:nvSpPr>
            <p:cNvPr id="21" name="Hộp Văn bản 13">
              <a:extLst>
                <a:ext uri="{FF2B5EF4-FFF2-40B4-BE49-F238E27FC236}">
                  <a16:creationId xmlns:a16="http://schemas.microsoft.com/office/drawing/2014/main" xmlns="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7260607" cy="1023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800" dirty="0">
                  <a:ln w="381000">
                    <a:solidFill>
                      <a:schemeClr val="bg1"/>
                    </a:solidFill>
                  </a:ln>
                  <a:latin typeface="SVN-Gretoon" panose="02040603050506020204" pitchFamily="18" charset="0"/>
                </a:rPr>
                <a:t>AI NHANH HƠN?</a:t>
              </a:r>
              <a:endParaRPr lang="vi-VN" sz="58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" name="Hộp Văn bản 14">
              <a:extLst>
                <a:ext uri="{FF2B5EF4-FFF2-40B4-BE49-F238E27FC236}">
                  <a16:creationId xmlns:a16="http://schemas.microsoft.com/office/drawing/2014/main" xmlns="" id="{1157ED18-EBA4-52DE-A5AA-9953BEE8FD11}"/>
                </a:ext>
              </a:extLst>
            </p:cNvPr>
            <p:cNvSpPr txBox="1"/>
            <p:nvPr/>
          </p:nvSpPr>
          <p:spPr>
            <a:xfrm>
              <a:off x="1308041" y="1895039"/>
              <a:ext cx="7260607" cy="1023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Gretoon" panose="02040603050506020204" pitchFamily="18" charset="0"/>
                </a:rPr>
                <a:t>A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Gretoon" panose="02040603050506020204" pitchFamily="18" charset="0"/>
                </a:rPr>
                <a:t>I 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Gretoon" panose="02040603050506020204" pitchFamily="18" charset="0"/>
                </a:rPr>
                <a:t>N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Gretoon" panose="02040603050506020204" pitchFamily="18" charset="0"/>
                </a:rPr>
                <a:t>H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Gretoon" panose="02040603050506020204" pitchFamily="18" charset="0"/>
                </a:rPr>
                <a:t>A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rgbClr val="F7C1D9"/>
                  </a:solidFill>
                  <a:latin typeface="SVN-Gretoon" panose="02040603050506020204" pitchFamily="18" charset="0"/>
                </a:rPr>
                <a:t>N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Gretoon" panose="02040603050506020204" pitchFamily="18" charset="0"/>
                </a:rPr>
                <a:t>H 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latin typeface="SVN-Gretoon" panose="02040603050506020204" pitchFamily="18" charset="0"/>
                </a:rPr>
                <a:t>H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SVN-Gretoon" panose="02040603050506020204" pitchFamily="18" charset="0"/>
                </a:rPr>
                <a:t>Ơ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rgbClr val="F7C1D9"/>
                  </a:solidFill>
                  <a:latin typeface="SVN-Gretoon" panose="02040603050506020204" pitchFamily="18" charset="0"/>
                </a:rPr>
                <a:t>N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latin typeface="SVN-Gretoon" panose="02040603050506020204" pitchFamily="18" charset="0"/>
                </a:rPr>
                <a:t>?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SVN-Gretoon" panose="02040603050506020204" pitchFamily="18" charset="0"/>
                </a:rPr>
                <a:t> </a:t>
              </a:r>
              <a:endParaRPr lang="vi-VN" sz="5800" dirty="0">
                <a:ln w="28575"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6EEA133-359D-56B9-ADF8-7767F21BCA08}"/>
              </a:ext>
            </a:extLst>
          </p:cNvPr>
          <p:cNvGrpSpPr/>
          <p:nvPr/>
        </p:nvGrpSpPr>
        <p:grpSpPr>
          <a:xfrm>
            <a:off x="-534209" y="1796304"/>
            <a:ext cx="6346486" cy="885748"/>
            <a:chOff x="-69671" y="783074"/>
            <a:chExt cx="12411177" cy="885748"/>
          </a:xfrm>
        </p:grpSpPr>
        <p:sp>
          <p:nvSpPr>
            <p:cNvPr id="3" name="Hộp Văn bản 8">
              <a:extLst>
                <a:ext uri="{FF2B5EF4-FFF2-40B4-BE49-F238E27FC236}">
                  <a16:creationId xmlns:a16="http://schemas.microsoft.com/office/drawing/2014/main" xmlns="" id="{A7F003EA-3444-236A-571A-39E3D081E596}"/>
                </a:ext>
              </a:extLst>
            </p:cNvPr>
            <p:cNvSpPr txBox="1"/>
            <p:nvPr/>
          </p:nvSpPr>
          <p:spPr>
            <a:xfrm>
              <a:off x="-69671" y="807048"/>
              <a:ext cx="1241117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#9Slide07 IcielCadena" panose="02000503000000020004" pitchFamily="2" charset="77"/>
                </a:rPr>
                <a:t>Luật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#9Slide07 IcielCadena" panose="02000503000000020004" pitchFamily="2" charset="77"/>
                </a:rPr>
                <a:t> </a:t>
              </a:r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#9Slide07 IcielCadena" panose="02000503000000020004" pitchFamily="2" charset="77"/>
                </a:rPr>
                <a:t>chơi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#9Slide07 IcielCadena" panose="02000503000000020004" pitchFamily="2" charset="77"/>
                </a:rPr>
                <a:t>:</a:t>
              </a:r>
              <a:endParaRPr lang="vi-VN" sz="5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  <a:latin typeface="#9Slide07 IcielCadena" panose="02000503000000020004" pitchFamily="2" charset="77"/>
              </a:endParaRPr>
            </a:p>
          </p:txBody>
        </p:sp>
        <p:sp>
          <p:nvSpPr>
            <p:cNvPr id="5" name="Hộp Văn bản 8">
              <a:extLst>
                <a:ext uri="{FF2B5EF4-FFF2-40B4-BE49-F238E27FC236}">
                  <a16:creationId xmlns:a16="http://schemas.microsoft.com/office/drawing/2014/main" xmlns="" id="{E6E2F408-7B1E-5725-148C-3449718ADD72}"/>
                </a:ext>
              </a:extLst>
            </p:cNvPr>
            <p:cNvSpPr txBox="1"/>
            <p:nvPr/>
          </p:nvSpPr>
          <p:spPr>
            <a:xfrm>
              <a:off x="2016661" y="783074"/>
              <a:ext cx="80859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#9Slide07 IcielCadena" panose="02000503000000020004" pitchFamily="2" charset="77"/>
                </a:rPr>
                <a:t>Luật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#9Slide07 IcielCadena" panose="02000503000000020004" pitchFamily="2" charset="77"/>
                </a:rPr>
                <a:t> </a:t>
              </a:r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#9Slide07 IcielCadena" panose="02000503000000020004" pitchFamily="2" charset="77"/>
                </a:rPr>
                <a:t>chơi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#9Slide07 IcielCadena" panose="02000503000000020004" pitchFamily="2" charset="77"/>
                </a:rPr>
                <a:t>:</a:t>
              </a:r>
              <a:endParaRPr lang="vi-VN" sz="5000" dirty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149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Nhóm 23">
            <a:extLst>
              <a:ext uri="{FF2B5EF4-FFF2-40B4-BE49-F238E27FC236}">
                <a16:creationId xmlns:a16="http://schemas.microsoft.com/office/drawing/2014/main" xmlns="" id="{21689025-61A3-14EC-24BE-F79F7A0EA702}"/>
              </a:ext>
            </a:extLst>
          </p:cNvPr>
          <p:cNvGrpSpPr/>
          <p:nvPr/>
        </p:nvGrpSpPr>
        <p:grpSpPr>
          <a:xfrm>
            <a:off x="174946" y="762540"/>
            <a:ext cx="4280542" cy="1393227"/>
            <a:chOff x="3666356" y="4573200"/>
            <a:chExt cx="4280542" cy="1393227"/>
          </a:xfrm>
        </p:grpSpPr>
        <p:sp>
          <p:nvSpPr>
            <p:cNvPr id="30" name="TextBox 67">
              <a:extLst>
                <a:ext uri="{FF2B5EF4-FFF2-40B4-BE49-F238E27FC236}">
                  <a16:creationId xmlns:a16="http://schemas.microsoft.com/office/drawing/2014/main" xmlns="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xmlns="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18" name="Nhóm 12">
            <a:extLst>
              <a:ext uri="{FF2B5EF4-FFF2-40B4-BE49-F238E27FC236}">
                <a16:creationId xmlns:a16="http://schemas.microsoft.com/office/drawing/2014/main" xmlns="" id="{5E1C5CE2-A947-77DD-BB66-813FE2B58F25}"/>
              </a:ext>
            </a:extLst>
          </p:cNvPr>
          <p:cNvGrpSpPr/>
          <p:nvPr/>
        </p:nvGrpSpPr>
        <p:grpSpPr>
          <a:xfrm>
            <a:off x="3836995" y="444128"/>
            <a:ext cx="9234986" cy="996639"/>
            <a:chOff x="1308041" y="1895039"/>
            <a:chExt cx="7260607" cy="1035972"/>
          </a:xfrm>
        </p:grpSpPr>
        <p:sp>
          <p:nvSpPr>
            <p:cNvPr id="21" name="Hộp Văn bản 13">
              <a:extLst>
                <a:ext uri="{FF2B5EF4-FFF2-40B4-BE49-F238E27FC236}">
                  <a16:creationId xmlns:a16="http://schemas.microsoft.com/office/drawing/2014/main" xmlns="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7260607" cy="1023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800" dirty="0">
                  <a:ln w="381000">
                    <a:solidFill>
                      <a:schemeClr val="bg1"/>
                    </a:solidFill>
                  </a:ln>
                  <a:latin typeface="SVN-Gretoon" panose="02040603050506020204" pitchFamily="18" charset="0"/>
                </a:rPr>
                <a:t>AI NHANH HƠN?</a:t>
              </a:r>
              <a:endParaRPr lang="vi-VN" sz="58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" name="Hộp Văn bản 14">
              <a:extLst>
                <a:ext uri="{FF2B5EF4-FFF2-40B4-BE49-F238E27FC236}">
                  <a16:creationId xmlns:a16="http://schemas.microsoft.com/office/drawing/2014/main" xmlns="" id="{1157ED18-EBA4-52DE-A5AA-9953BEE8FD11}"/>
                </a:ext>
              </a:extLst>
            </p:cNvPr>
            <p:cNvSpPr txBox="1"/>
            <p:nvPr/>
          </p:nvSpPr>
          <p:spPr>
            <a:xfrm>
              <a:off x="1308041" y="1895039"/>
              <a:ext cx="7260607" cy="1023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Gretoon" panose="02040603050506020204" pitchFamily="18" charset="0"/>
                </a:rPr>
                <a:t>A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Gretoon" panose="02040603050506020204" pitchFamily="18" charset="0"/>
                </a:rPr>
                <a:t>I 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Gretoon" panose="02040603050506020204" pitchFamily="18" charset="0"/>
                </a:rPr>
                <a:t>N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Gretoon" panose="02040603050506020204" pitchFamily="18" charset="0"/>
                </a:rPr>
                <a:t>H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Gretoon" panose="02040603050506020204" pitchFamily="18" charset="0"/>
                </a:rPr>
                <a:t>A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rgbClr val="F7C1D9"/>
                  </a:solidFill>
                  <a:latin typeface="SVN-Gretoon" panose="02040603050506020204" pitchFamily="18" charset="0"/>
                </a:rPr>
                <a:t>N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Gretoon" panose="02040603050506020204" pitchFamily="18" charset="0"/>
                </a:rPr>
                <a:t>H 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latin typeface="SVN-Gretoon" panose="02040603050506020204" pitchFamily="18" charset="0"/>
                </a:rPr>
                <a:t>H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SVN-Gretoon" panose="02040603050506020204" pitchFamily="18" charset="0"/>
                </a:rPr>
                <a:t>Ơ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rgbClr val="F7C1D9"/>
                  </a:solidFill>
                  <a:latin typeface="SVN-Gretoon" panose="02040603050506020204" pitchFamily="18" charset="0"/>
                </a:rPr>
                <a:t>N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latin typeface="SVN-Gretoon" panose="02040603050506020204" pitchFamily="18" charset="0"/>
                </a:rPr>
                <a:t>?</a:t>
              </a:r>
              <a:r>
                <a:rPr lang="en-US" sz="58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SVN-Gretoon" panose="02040603050506020204" pitchFamily="18" charset="0"/>
                </a:rPr>
                <a:t> </a:t>
              </a:r>
              <a:endParaRPr lang="vi-VN" sz="5800" dirty="0">
                <a:ln w="28575"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705485"/>
              </p:ext>
            </p:extLst>
          </p:nvPr>
        </p:nvGraphicFramePr>
        <p:xfrm>
          <a:off x="258922" y="1836725"/>
          <a:ext cx="11674155" cy="4397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31">
                  <a:extLst>
                    <a:ext uri="{9D8B030D-6E8A-4147-A177-3AD203B41FA5}">
                      <a16:colId xmlns:a16="http://schemas.microsoft.com/office/drawing/2014/main" xmlns="" val="377029379"/>
                    </a:ext>
                  </a:extLst>
                </a:gridCol>
                <a:gridCol w="2334831">
                  <a:extLst>
                    <a:ext uri="{9D8B030D-6E8A-4147-A177-3AD203B41FA5}">
                      <a16:colId xmlns:a16="http://schemas.microsoft.com/office/drawing/2014/main" xmlns="" val="3407517552"/>
                    </a:ext>
                  </a:extLst>
                </a:gridCol>
                <a:gridCol w="2334831">
                  <a:extLst>
                    <a:ext uri="{9D8B030D-6E8A-4147-A177-3AD203B41FA5}">
                      <a16:colId xmlns:a16="http://schemas.microsoft.com/office/drawing/2014/main" xmlns="" val="2062748679"/>
                    </a:ext>
                  </a:extLst>
                </a:gridCol>
                <a:gridCol w="2334831">
                  <a:extLst>
                    <a:ext uri="{9D8B030D-6E8A-4147-A177-3AD203B41FA5}">
                      <a16:colId xmlns:a16="http://schemas.microsoft.com/office/drawing/2014/main" xmlns="" val="3484402838"/>
                    </a:ext>
                  </a:extLst>
                </a:gridCol>
                <a:gridCol w="2334831">
                  <a:extLst>
                    <a:ext uri="{9D8B030D-6E8A-4147-A177-3AD203B41FA5}">
                      <a16:colId xmlns:a16="http://schemas.microsoft.com/office/drawing/2014/main" xmlns="" val="3015891948"/>
                    </a:ext>
                  </a:extLst>
                </a:gridCol>
              </a:tblGrid>
              <a:tr h="879503">
                <a:tc>
                  <a:txBody>
                    <a:bodyPr/>
                    <a:lstStyle/>
                    <a:p>
                      <a:endParaRPr lang="en-US" sz="5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dirty="0" err="1">
                          <a:solidFill>
                            <a:srgbClr val="C00000"/>
                          </a:solidFill>
                        </a:rPr>
                        <a:t>Tổ</a:t>
                      </a:r>
                      <a:r>
                        <a:rPr lang="en-US" sz="5000" b="1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5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dirty="0" err="1">
                          <a:solidFill>
                            <a:srgbClr val="C00000"/>
                          </a:solidFill>
                        </a:rPr>
                        <a:t>Tổ</a:t>
                      </a:r>
                      <a:r>
                        <a:rPr lang="en-US" sz="5000" b="1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5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dirty="0" err="1">
                          <a:solidFill>
                            <a:srgbClr val="C00000"/>
                          </a:solidFill>
                        </a:rPr>
                        <a:t>Tổ</a:t>
                      </a:r>
                      <a:r>
                        <a:rPr lang="en-US" sz="5000" b="1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5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dirty="0" err="1">
                          <a:solidFill>
                            <a:srgbClr val="C00000"/>
                          </a:solidFill>
                        </a:rPr>
                        <a:t>Tổ</a:t>
                      </a:r>
                      <a:r>
                        <a:rPr lang="en-US" sz="5000" b="1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5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513557"/>
                  </a:ext>
                </a:extLst>
              </a:tr>
              <a:tr h="879503">
                <a:tc>
                  <a:txBody>
                    <a:bodyPr/>
                    <a:lstStyle/>
                    <a:p>
                      <a:r>
                        <a:rPr lang="en-US" sz="5000" b="1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5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.?.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0" dirty="0">
                          <a:solidFill>
                            <a:schemeClr val="tx1"/>
                          </a:solidFill>
                        </a:rPr>
                        <a:t>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0" dirty="0">
                          <a:solidFill>
                            <a:schemeClr val="tx1"/>
                          </a:solidFill>
                        </a:rPr>
                        <a:t>4 600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6427041"/>
                  </a:ext>
                </a:extLst>
              </a:tr>
              <a:tr h="879503">
                <a:tc>
                  <a:txBody>
                    <a:bodyPr/>
                    <a:lstStyle/>
                    <a:p>
                      <a:r>
                        <a:rPr lang="en-US" sz="5000" b="1" dirty="0" err="1">
                          <a:solidFill>
                            <a:schemeClr val="tx1"/>
                          </a:solidFill>
                        </a:rPr>
                        <a:t>Hiệu</a:t>
                      </a:r>
                      <a:endParaRPr lang="en-US" sz="5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.?.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1687158"/>
                  </a:ext>
                </a:extLst>
              </a:tr>
              <a:tr h="879503">
                <a:tc>
                  <a:txBody>
                    <a:bodyPr/>
                    <a:lstStyle/>
                    <a:p>
                      <a:r>
                        <a:rPr lang="en-US" sz="5000" b="1" dirty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5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0" b="1" baseline="0" dirty="0" err="1">
                          <a:solidFill>
                            <a:schemeClr val="tx1"/>
                          </a:solidFill>
                        </a:rPr>
                        <a:t>bé</a:t>
                      </a:r>
                      <a:endParaRPr lang="en-US" sz="5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.?.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.?.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.?.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730815"/>
                  </a:ext>
                </a:extLst>
              </a:tr>
              <a:tr h="879503">
                <a:tc>
                  <a:txBody>
                    <a:bodyPr/>
                    <a:lstStyle/>
                    <a:p>
                      <a:r>
                        <a:rPr lang="en-US" sz="5000" b="1" dirty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5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0" b="1" baseline="0" dirty="0" err="1">
                          <a:solidFill>
                            <a:schemeClr val="tx1"/>
                          </a:solidFill>
                        </a:rPr>
                        <a:t>lớn</a:t>
                      </a:r>
                      <a:endParaRPr lang="en-US" sz="5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.?.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.?.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.?.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3391623"/>
                  </a:ext>
                </a:extLst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3060874" y="2667459"/>
            <a:ext cx="1423948" cy="953453"/>
            <a:chOff x="5434432" y="2637556"/>
            <a:chExt cx="1423948" cy="953453"/>
          </a:xfrm>
        </p:grpSpPr>
        <p:sp>
          <p:nvSpPr>
            <p:cNvPr id="37" name="Rectangle 36"/>
            <p:cNvSpPr/>
            <p:nvPr/>
          </p:nvSpPr>
          <p:spPr>
            <a:xfrm>
              <a:off x="5753100" y="2782931"/>
              <a:ext cx="838200" cy="646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5434432" y="2637556"/>
              <a:ext cx="1423948" cy="95345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5">
                      <a:lumMod val="75000"/>
                    </a:schemeClr>
                  </a:solidFill>
                </a:rPr>
                <a:t>100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53793" y="3533804"/>
            <a:ext cx="1423948" cy="953453"/>
            <a:chOff x="5434432" y="2637556"/>
            <a:chExt cx="1423948" cy="953453"/>
          </a:xfrm>
        </p:grpSpPr>
        <p:sp>
          <p:nvSpPr>
            <p:cNvPr id="40" name="Rectangle 39"/>
            <p:cNvSpPr/>
            <p:nvPr/>
          </p:nvSpPr>
          <p:spPr>
            <a:xfrm>
              <a:off x="5753100" y="2782931"/>
              <a:ext cx="838200" cy="646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5434432" y="2637556"/>
              <a:ext cx="1423948" cy="95345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5">
                      <a:lumMod val="75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57354" y="4342867"/>
            <a:ext cx="1423948" cy="953453"/>
            <a:chOff x="5434432" y="2637556"/>
            <a:chExt cx="1423948" cy="953453"/>
          </a:xfrm>
        </p:grpSpPr>
        <p:sp>
          <p:nvSpPr>
            <p:cNvPr id="44" name="Rectangle 43"/>
            <p:cNvSpPr/>
            <p:nvPr/>
          </p:nvSpPr>
          <p:spPr>
            <a:xfrm>
              <a:off x="5753100" y="2782931"/>
              <a:ext cx="838200" cy="646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5434432" y="2637556"/>
              <a:ext cx="1423948" cy="95345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5">
                      <a:lumMod val="75000"/>
                    </a:schemeClr>
                  </a:solidFill>
                </a:rPr>
                <a:t>60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06548" y="5264942"/>
            <a:ext cx="1423948" cy="953453"/>
            <a:chOff x="5434432" y="2637556"/>
            <a:chExt cx="1423948" cy="953453"/>
          </a:xfrm>
        </p:grpSpPr>
        <p:sp>
          <p:nvSpPr>
            <p:cNvPr id="47" name="Rectangle 46"/>
            <p:cNvSpPr/>
            <p:nvPr/>
          </p:nvSpPr>
          <p:spPr>
            <a:xfrm>
              <a:off x="5753100" y="2782931"/>
              <a:ext cx="838200" cy="646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5434432" y="2637556"/>
              <a:ext cx="1423948" cy="95345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5">
                      <a:lumMod val="75000"/>
                    </a:schemeClr>
                  </a:solidFill>
                </a:rPr>
                <a:t>75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515449" y="4385218"/>
            <a:ext cx="1849543" cy="953453"/>
            <a:chOff x="5127273" y="2645732"/>
            <a:chExt cx="1849543" cy="953453"/>
          </a:xfrm>
        </p:grpSpPr>
        <p:sp>
          <p:nvSpPr>
            <p:cNvPr id="50" name="Rectangle 49"/>
            <p:cNvSpPr/>
            <p:nvPr/>
          </p:nvSpPr>
          <p:spPr>
            <a:xfrm>
              <a:off x="5753100" y="2782931"/>
              <a:ext cx="838200" cy="646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5127273" y="2645732"/>
              <a:ext cx="1849543" cy="95345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5">
                      <a:lumMod val="75000"/>
                    </a:schemeClr>
                  </a:solidFill>
                </a:rPr>
                <a:t>2 000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514397" y="5275660"/>
            <a:ext cx="1819628" cy="953453"/>
            <a:chOff x="5142231" y="2638390"/>
            <a:chExt cx="1819628" cy="953453"/>
          </a:xfrm>
        </p:grpSpPr>
        <p:sp>
          <p:nvSpPr>
            <p:cNvPr id="53" name="Rectangle 52"/>
            <p:cNvSpPr/>
            <p:nvPr/>
          </p:nvSpPr>
          <p:spPr>
            <a:xfrm>
              <a:off x="5753100" y="2782931"/>
              <a:ext cx="838200" cy="646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5142231" y="2638390"/>
              <a:ext cx="1819628" cy="95345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5">
                      <a:lumMod val="75000"/>
                    </a:schemeClr>
                  </a:solidFill>
                </a:rPr>
                <a:t>2 600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034216" y="4395031"/>
            <a:ext cx="1423948" cy="953453"/>
            <a:chOff x="5434432" y="2637556"/>
            <a:chExt cx="1423948" cy="953453"/>
          </a:xfrm>
        </p:grpSpPr>
        <p:sp>
          <p:nvSpPr>
            <p:cNvPr id="56" name="Rectangle 55"/>
            <p:cNvSpPr/>
            <p:nvPr/>
          </p:nvSpPr>
          <p:spPr>
            <a:xfrm>
              <a:off x="5753100" y="2782931"/>
              <a:ext cx="838200" cy="646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5434432" y="2637556"/>
              <a:ext cx="1423948" cy="95345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5">
                      <a:lumMod val="7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017305" y="5331850"/>
            <a:ext cx="1423948" cy="953453"/>
            <a:chOff x="5434432" y="2637556"/>
            <a:chExt cx="1423948" cy="953453"/>
          </a:xfrm>
        </p:grpSpPr>
        <p:sp>
          <p:nvSpPr>
            <p:cNvPr id="59" name="Rectangle 58"/>
            <p:cNvSpPr/>
            <p:nvPr/>
          </p:nvSpPr>
          <p:spPr>
            <a:xfrm>
              <a:off x="5753100" y="2782931"/>
              <a:ext cx="838200" cy="646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5434432" y="2637556"/>
              <a:ext cx="1423948" cy="95345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5">
                      <a:lumMod val="75000"/>
                    </a:schemeClr>
                  </a:solidFill>
                </a:rPr>
                <a:t>100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E5297C0-92B1-AFB7-A733-5ECCF072D51C}"/>
              </a:ext>
            </a:extLst>
          </p:cNvPr>
          <p:cNvGrpSpPr/>
          <p:nvPr/>
        </p:nvGrpSpPr>
        <p:grpSpPr>
          <a:xfrm>
            <a:off x="-2478688" y="6118778"/>
            <a:ext cx="9993085" cy="719098"/>
            <a:chOff x="689532" y="4426778"/>
            <a:chExt cx="10976285" cy="719098"/>
          </a:xfrm>
        </p:grpSpPr>
        <p:sp>
          <p:nvSpPr>
            <p:cNvPr id="3" name="Hộp Văn bản 49">
              <a:extLst>
                <a:ext uri="{FF2B5EF4-FFF2-40B4-BE49-F238E27FC236}">
                  <a16:creationId xmlns:a16="http://schemas.microsoft.com/office/drawing/2014/main" xmlns="" id="{5A60B8C0-4573-855F-3752-2908AD2226B1}"/>
                </a:ext>
              </a:extLst>
            </p:cNvPr>
            <p:cNvSpPr txBox="1"/>
            <p:nvPr/>
          </p:nvSpPr>
          <p:spPr>
            <a:xfrm>
              <a:off x="689532" y="4437990"/>
              <a:ext cx="109685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#9Slide07 IcielCadena" panose="02000503000000020004" pitchFamily="2" charset="77"/>
                </a:rPr>
                <a:t>Trò</a:t>
              </a:r>
              <a:r>
                <a:rPr lang="en-US" sz="40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#9Slide07 IcielCadena" panose="02000503000000020004" pitchFamily="2" charset="77"/>
                </a:rPr>
                <a:t> </a:t>
              </a:r>
              <a:r>
                <a:rPr lang="en-US" sz="4000" dirty="0" err="1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#9Slide07 IcielCadena" panose="02000503000000020004" pitchFamily="2" charset="77"/>
                </a:rPr>
                <a:t>chơi</a:t>
              </a:r>
              <a:r>
                <a:rPr lang="en-US" sz="40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#9Slide07 IcielCadena" panose="02000503000000020004" pitchFamily="2" charset="77"/>
                </a:rPr>
                <a:t> </a:t>
              </a:r>
              <a:r>
                <a:rPr lang="vi-VN" sz="40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#9Slide07 IcielCadena" panose="02000503000000020004" pitchFamily="2" charset="77"/>
                </a:rPr>
                <a:t>bắt đầu</a:t>
              </a:r>
            </a:p>
          </p:txBody>
        </p:sp>
        <p:sp>
          <p:nvSpPr>
            <p:cNvPr id="4" name="Hộp Văn bản 49">
              <a:extLst>
                <a:ext uri="{FF2B5EF4-FFF2-40B4-BE49-F238E27FC236}">
                  <a16:creationId xmlns:a16="http://schemas.microsoft.com/office/drawing/2014/main" xmlns="" id="{A2DC661A-0408-0157-9DB5-DF9CB6450605}"/>
                </a:ext>
              </a:extLst>
            </p:cNvPr>
            <p:cNvSpPr txBox="1"/>
            <p:nvPr/>
          </p:nvSpPr>
          <p:spPr>
            <a:xfrm>
              <a:off x="697309" y="4426778"/>
              <a:ext cx="109685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ln w="28575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rgbClr val="92D050"/>
                  </a:solidFill>
                  <a:latin typeface="#9Slide07 IcielCadena" panose="02000503000000020004" pitchFamily="2" charset="77"/>
                </a:rPr>
                <a:t>Trò</a:t>
              </a:r>
              <a:r>
                <a:rPr lang="en-US" sz="4000" dirty="0">
                  <a:ln w="28575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rgbClr val="92D050"/>
                  </a:solidFill>
                  <a:latin typeface="#9Slide07 IcielCadena" panose="02000503000000020004" pitchFamily="2" charset="77"/>
                </a:rPr>
                <a:t> </a:t>
              </a:r>
              <a:r>
                <a:rPr lang="en-US" sz="4000" dirty="0" err="1">
                  <a:ln w="28575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rgbClr val="92D050"/>
                  </a:solidFill>
                  <a:latin typeface="#9Slide07 IcielCadena" panose="02000503000000020004" pitchFamily="2" charset="77"/>
                </a:rPr>
                <a:t>chơi</a:t>
              </a:r>
              <a:r>
                <a:rPr lang="en-US" sz="4000" dirty="0">
                  <a:ln w="28575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rgbClr val="92D050"/>
                  </a:solidFill>
                  <a:latin typeface="#9Slide07 IcielCadena" panose="02000503000000020004" pitchFamily="2" charset="77"/>
                </a:rPr>
                <a:t> </a:t>
              </a:r>
              <a:r>
                <a:rPr lang="vi-VN" sz="4000" dirty="0">
                  <a:ln w="28575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rgbClr val="92D050"/>
                  </a:solidFill>
                  <a:latin typeface="#9Slide07 IcielCadena" panose="02000503000000020004" pitchFamily="2" charset="77"/>
                </a:rPr>
                <a:t>bắt đầu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CA991DF-72D6-3161-0EFB-4B64F5831F37}"/>
              </a:ext>
            </a:extLst>
          </p:cNvPr>
          <p:cNvGrpSpPr/>
          <p:nvPr/>
        </p:nvGrpSpPr>
        <p:grpSpPr>
          <a:xfrm>
            <a:off x="-1227235" y="6107024"/>
            <a:ext cx="9993086" cy="736991"/>
            <a:chOff x="681754" y="4437990"/>
            <a:chExt cx="10976286" cy="736991"/>
          </a:xfrm>
        </p:grpSpPr>
        <p:sp>
          <p:nvSpPr>
            <p:cNvPr id="6" name="Hộp Văn bản 49">
              <a:extLst>
                <a:ext uri="{FF2B5EF4-FFF2-40B4-BE49-F238E27FC236}">
                  <a16:creationId xmlns:a16="http://schemas.microsoft.com/office/drawing/2014/main" xmlns="" id="{5695AE5A-DFBF-CFA0-81A9-1C66001F8DFA}"/>
                </a:ext>
              </a:extLst>
            </p:cNvPr>
            <p:cNvSpPr txBox="1"/>
            <p:nvPr/>
          </p:nvSpPr>
          <p:spPr>
            <a:xfrm>
              <a:off x="689532" y="4437990"/>
              <a:ext cx="109685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#9Slide07 IcielCadena" panose="02000503000000020004" pitchFamily="2" charset="77"/>
                </a:rPr>
                <a:t>CÙNG KIỂM TRA KẾT QUẢ</a:t>
              </a:r>
              <a:endParaRPr lang="vi-VN" sz="40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  <a:latin typeface="#9Slide07 IcielCadena" panose="02000503000000020004" pitchFamily="2" charset="77"/>
              </a:endParaRPr>
            </a:p>
          </p:txBody>
        </p:sp>
        <p:sp>
          <p:nvSpPr>
            <p:cNvPr id="7" name="Hộp Văn bản 49">
              <a:extLst>
                <a:ext uri="{FF2B5EF4-FFF2-40B4-BE49-F238E27FC236}">
                  <a16:creationId xmlns:a16="http://schemas.microsoft.com/office/drawing/2014/main" xmlns="" id="{3355179E-643E-D1E7-6856-999B0D39F3CC}"/>
                </a:ext>
              </a:extLst>
            </p:cNvPr>
            <p:cNvSpPr txBox="1"/>
            <p:nvPr/>
          </p:nvSpPr>
          <p:spPr>
            <a:xfrm>
              <a:off x="681754" y="4467095"/>
              <a:ext cx="109685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28575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#9Slide07 IcielCadena" panose="02000503000000020004" pitchFamily="2" charset="77"/>
                </a:rPr>
                <a:t>CÙNG KIỂM TRA KẾT QUẢ</a:t>
              </a:r>
              <a:endParaRPr lang="vi-VN" sz="4000" dirty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#9Slide07 IcielCadena" panose="02000503000000020004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383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83A51D87-DB80-4882-8CB9-0DA9FB55160E}"/>
              </a:ext>
            </a:extLst>
          </p:cNvPr>
          <p:cNvGrpSpPr/>
          <p:nvPr/>
        </p:nvGrpSpPr>
        <p:grpSpPr>
          <a:xfrm rot="1063868">
            <a:off x="5330950" y="305067"/>
            <a:ext cx="7238883" cy="6247864"/>
            <a:chOff x="2876479" y="2773788"/>
            <a:chExt cx="6688426" cy="2945880"/>
          </a:xfrm>
        </p:grpSpPr>
        <p:sp>
          <p:nvSpPr>
            <p:cNvPr id="8" name="TextBox 12">
              <a:extLst>
                <a:ext uri="{FF2B5EF4-FFF2-40B4-BE49-F238E27FC236}">
                  <a16:creationId xmlns:a16="http://schemas.microsoft.com/office/drawing/2014/main" xmlns="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Luyện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tập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xmlns="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79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Luyện</a:t>
              </a:r>
              <a:r>
                <a:rPr lang="en-US" sz="20000" dirty="0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tập</a:t>
              </a:r>
              <a:endParaRPr lang="en-US" sz="20000" dirty="0">
                <a:ln w="0"/>
                <a:solidFill>
                  <a:srgbClr val="C0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596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Nhóm 7">
            <a:extLst>
              <a:ext uri="{FF2B5EF4-FFF2-40B4-BE49-F238E27FC236}">
                <a16:creationId xmlns:a16="http://schemas.microsoft.com/office/drawing/2014/main" xmlns="" id="{9489627E-CB62-97BB-1803-93A21401105B}"/>
              </a:ext>
            </a:extLst>
          </p:cNvPr>
          <p:cNvGrpSpPr/>
          <p:nvPr/>
        </p:nvGrpSpPr>
        <p:grpSpPr>
          <a:xfrm>
            <a:off x="440745" y="404419"/>
            <a:ext cx="11310509" cy="1938992"/>
            <a:chOff x="824581" y="243763"/>
            <a:chExt cx="11310509" cy="193899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824581" y="243763"/>
              <a:ext cx="1131050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/>
                <a:t>          </a:t>
              </a:r>
              <a:r>
                <a:rPr lang="en-US" sz="4000" b="1" dirty="0" err="1"/>
                <a:t>Tổ</a:t>
              </a:r>
              <a:r>
                <a:rPr lang="en-US" sz="4000" b="1" dirty="0"/>
                <a:t> 1 </a:t>
              </a:r>
              <a:r>
                <a:rPr lang="en-US" sz="4000" b="1" dirty="0" err="1"/>
                <a:t>và</a:t>
              </a:r>
              <a:r>
                <a:rPr lang="en-US" sz="4000" b="1" dirty="0"/>
                <a:t> </a:t>
              </a:r>
              <a:r>
                <a:rPr lang="en-US" sz="4000" b="1" dirty="0" err="1"/>
                <a:t>Tổ</a:t>
              </a:r>
              <a:r>
                <a:rPr lang="en-US" sz="4000" b="1" dirty="0"/>
                <a:t> 2 </a:t>
              </a:r>
              <a:r>
                <a:rPr lang="en-US" sz="4000" b="1" dirty="0" err="1"/>
                <a:t>thu</a:t>
              </a:r>
              <a:r>
                <a:rPr lang="en-US" sz="4000" b="1" dirty="0"/>
                <a:t> </a:t>
              </a:r>
              <a:r>
                <a:rPr lang="en-US" sz="4000" b="1" dirty="0" err="1"/>
                <a:t>hoạch</a:t>
              </a:r>
              <a:r>
                <a:rPr lang="en-US" sz="4000" b="1" dirty="0"/>
                <a:t> </a:t>
              </a:r>
              <a:r>
                <a:rPr lang="en-US" sz="4000" b="1" dirty="0" err="1"/>
                <a:t>được</a:t>
              </a:r>
              <a:r>
                <a:rPr lang="en-US" sz="4000" b="1" dirty="0"/>
                <a:t> </a:t>
              </a:r>
              <a:r>
                <a:rPr lang="en-US" sz="4000" b="1" dirty="0" err="1"/>
                <a:t>tất</a:t>
              </a:r>
              <a:r>
                <a:rPr lang="en-US" sz="4000" b="1" dirty="0"/>
                <a:t> </a:t>
              </a:r>
              <a:r>
                <a:rPr lang="en-US" sz="4000" b="1" dirty="0" err="1"/>
                <a:t>cả</a:t>
              </a:r>
              <a:r>
                <a:rPr lang="en-US" sz="4000" b="1" dirty="0"/>
                <a:t> 65 kg </a:t>
              </a:r>
              <a:r>
                <a:rPr lang="en-US" sz="4000" b="1" dirty="0" err="1"/>
                <a:t>rau</a:t>
              </a:r>
              <a:r>
                <a:rPr lang="en-US" sz="4000" b="1" dirty="0"/>
                <a:t>. Số </a:t>
              </a:r>
              <a:r>
                <a:rPr lang="en-US" sz="4000" b="1" dirty="0" err="1"/>
                <a:t>rau</a:t>
              </a:r>
              <a:r>
                <a:rPr lang="en-US" sz="4000" b="1" dirty="0"/>
                <a:t> </a:t>
              </a:r>
              <a:r>
                <a:rPr lang="en-US" sz="4000" b="1" dirty="0" err="1"/>
                <a:t>thu</a:t>
              </a:r>
              <a:r>
                <a:rPr lang="en-US" sz="4000" b="1" dirty="0"/>
                <a:t> </a:t>
              </a:r>
              <a:r>
                <a:rPr lang="en-US" sz="4000" b="1" dirty="0" err="1"/>
                <a:t>hoạch</a:t>
              </a:r>
              <a:r>
                <a:rPr lang="en-US" sz="4000" b="1" dirty="0"/>
                <a:t> </a:t>
              </a:r>
              <a:r>
                <a:rPr lang="en-US" sz="4000" b="1" dirty="0" err="1"/>
                <a:t>của</a:t>
              </a:r>
              <a:r>
                <a:rPr lang="en-US" sz="4000" b="1" dirty="0"/>
                <a:t> </a:t>
              </a:r>
              <a:r>
                <a:rPr lang="en-US" sz="4000" b="1" dirty="0" err="1"/>
                <a:t>Tổ</a:t>
              </a:r>
              <a:r>
                <a:rPr lang="en-US" sz="4000" b="1" dirty="0"/>
                <a:t> 1 </a:t>
              </a:r>
              <a:r>
                <a:rPr lang="en-US" sz="4000" b="1" dirty="0" err="1"/>
                <a:t>nhiều</a:t>
              </a:r>
              <a:r>
                <a:rPr lang="en-US" sz="4000" b="1" dirty="0"/>
                <a:t> </a:t>
              </a:r>
              <a:r>
                <a:rPr lang="en-US" sz="4000" b="1" dirty="0" err="1"/>
                <a:t>hơn</a:t>
              </a:r>
              <a:r>
                <a:rPr lang="en-US" sz="4000" b="1" dirty="0"/>
                <a:t> </a:t>
              </a:r>
              <a:r>
                <a:rPr lang="en-US" sz="4000" b="1" dirty="0" err="1"/>
                <a:t>Tổ</a:t>
              </a:r>
              <a:r>
                <a:rPr lang="en-US" sz="4000" b="1" dirty="0"/>
                <a:t> 2 </a:t>
              </a:r>
              <a:r>
                <a:rPr lang="en-US" sz="4000" b="1" dirty="0" err="1"/>
                <a:t>là</a:t>
              </a:r>
              <a:r>
                <a:rPr lang="en-US" sz="4000" b="1" dirty="0"/>
                <a:t> 7 kg. </a:t>
              </a:r>
              <a:r>
                <a:rPr lang="en-US" sz="4000" b="1" dirty="0" err="1"/>
                <a:t>Hỏi</a:t>
              </a:r>
              <a:r>
                <a:rPr lang="en-US" sz="4000" b="1" dirty="0"/>
                <a:t> </a:t>
              </a:r>
              <a:r>
                <a:rPr lang="en-US" sz="4000" b="1" dirty="0" err="1"/>
                <a:t>mỗi</a:t>
              </a:r>
              <a:r>
                <a:rPr lang="en-US" sz="4000" b="1" dirty="0"/>
                <a:t> </a:t>
              </a:r>
              <a:r>
                <a:rPr lang="en-US" sz="4000" b="1" dirty="0" err="1"/>
                <a:t>tổ</a:t>
              </a:r>
              <a:r>
                <a:rPr lang="en-US" sz="4000" b="1" dirty="0"/>
                <a:t> </a:t>
              </a:r>
              <a:r>
                <a:rPr lang="en-US" sz="4000" b="1" dirty="0" err="1"/>
                <a:t>thu</a:t>
              </a:r>
              <a:r>
                <a:rPr lang="en-US" sz="4000" b="1" dirty="0"/>
                <a:t> </a:t>
              </a:r>
              <a:r>
                <a:rPr lang="en-US" sz="4000" b="1" dirty="0" err="1"/>
                <a:t>hoạch</a:t>
              </a:r>
              <a:r>
                <a:rPr lang="en-US" sz="4000" b="1" dirty="0"/>
                <a:t> </a:t>
              </a:r>
              <a:r>
                <a:rPr lang="en-US" sz="4000" b="1" dirty="0" err="1"/>
                <a:t>được</a:t>
              </a:r>
              <a:r>
                <a:rPr lang="en-US" sz="4000" b="1" dirty="0"/>
                <a:t> </a:t>
              </a:r>
              <a:r>
                <a:rPr lang="en-US" sz="4000" b="1" dirty="0" err="1"/>
                <a:t>bao</a:t>
              </a:r>
              <a:r>
                <a:rPr lang="en-US" sz="4000" b="1" dirty="0"/>
                <a:t> </a:t>
              </a:r>
              <a:r>
                <a:rPr lang="en-US" sz="4000" b="1" dirty="0" err="1"/>
                <a:t>nhiêu</a:t>
              </a:r>
              <a:r>
                <a:rPr lang="en-US" sz="4000" b="1" dirty="0"/>
                <a:t> </a:t>
              </a:r>
              <a:r>
                <a:rPr lang="en-US" sz="4000" b="1" dirty="0" err="1"/>
                <a:t>ki</a:t>
              </a:r>
              <a:r>
                <a:rPr lang="en-US" sz="4000" b="1" dirty="0"/>
                <a:t>-</a:t>
              </a:r>
              <a:r>
                <a:rPr lang="en-US" sz="4000" b="1" dirty="0" err="1"/>
                <a:t>lô</a:t>
              </a:r>
              <a:r>
                <a:rPr lang="en-US" sz="4000" b="1" dirty="0"/>
                <a:t>-gam </a:t>
              </a:r>
              <a:r>
                <a:rPr lang="en-US" sz="4000" b="1" dirty="0" err="1"/>
                <a:t>rau</a:t>
              </a:r>
              <a:r>
                <a:rPr lang="en-US" sz="4000" b="1" dirty="0"/>
                <a:t>?</a:t>
              </a:r>
              <a:endParaRPr lang="vi-VN" sz="4000" b="1" dirty="0"/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xmlns="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xmlns="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1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567905" y="3120634"/>
            <a:ext cx="2575345" cy="783193"/>
          </a:xfrm>
          <a:prstGeom prst="roundRect">
            <a:avLst/>
          </a:prstGeom>
          <a:solidFill>
            <a:srgbClr val="F8F864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/>
              <a:t>Tổ</a:t>
            </a:r>
            <a:r>
              <a:rPr lang="en-US" sz="4000" b="1" i="1" dirty="0"/>
              <a:t>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3143250" y="3178146"/>
            <a:ext cx="67627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4000" dirty="0"/>
              <a:t>Số </a:t>
            </a:r>
            <a:r>
              <a:rPr lang="en-US" sz="4000" dirty="0" err="1"/>
              <a:t>lớn</a:t>
            </a:r>
            <a:r>
              <a:rPr lang="en-US" sz="4000" dirty="0"/>
              <a:t> (</a:t>
            </a:r>
            <a:r>
              <a:rPr lang="en-US" sz="4000" dirty="0" err="1"/>
              <a:t>Tổ</a:t>
            </a:r>
            <a:r>
              <a:rPr lang="en-US" sz="4000" dirty="0"/>
              <a:t> 1 </a:t>
            </a:r>
            <a:r>
              <a:rPr lang="en-US" sz="4000" dirty="0" err="1"/>
              <a:t>nhiều</a:t>
            </a:r>
            <a:r>
              <a:rPr lang="en-US" sz="4000" dirty="0"/>
              <a:t> </a:t>
            </a:r>
            <a:r>
              <a:rPr lang="en-US" sz="4000" dirty="0" err="1"/>
              <a:t>hơn</a:t>
            </a:r>
            <a:r>
              <a:rPr lang="en-US" sz="4000" dirty="0"/>
              <a:t> </a:t>
            </a:r>
            <a:r>
              <a:rPr lang="en-US" sz="4000" dirty="0" err="1"/>
              <a:t>Tổ</a:t>
            </a:r>
            <a:r>
              <a:rPr lang="en-US" sz="4000" dirty="0"/>
              <a:t> 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548943" y="4021909"/>
            <a:ext cx="2575345" cy="783193"/>
          </a:xfrm>
          <a:prstGeom prst="roundRect">
            <a:avLst/>
          </a:prstGeom>
          <a:solidFill>
            <a:srgbClr val="F8F864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/>
              <a:t>Tổ</a:t>
            </a:r>
            <a:r>
              <a:rPr lang="en-US" sz="4000" b="1" i="1" dirty="0"/>
              <a:t>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3124288" y="4079421"/>
            <a:ext cx="22097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4000" dirty="0"/>
              <a:t>Số </a:t>
            </a:r>
            <a:r>
              <a:rPr lang="en-US" sz="4000" dirty="0" err="1"/>
              <a:t>bé</a:t>
            </a:r>
            <a:endParaRPr lang="en-US" sz="4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567905" y="4998491"/>
            <a:ext cx="2575345" cy="783193"/>
          </a:xfrm>
          <a:prstGeom prst="roundRect">
            <a:avLst/>
          </a:prstGeom>
          <a:solidFill>
            <a:srgbClr val="F8F864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65 kg </a:t>
            </a:r>
            <a:r>
              <a:rPr lang="en-US" sz="4000" b="1" i="1" dirty="0" err="1"/>
              <a:t>rau</a:t>
            </a:r>
            <a:endParaRPr lang="en-US" sz="4000" b="1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567905" y="5905229"/>
            <a:ext cx="2575345" cy="783193"/>
          </a:xfrm>
          <a:prstGeom prst="roundRect">
            <a:avLst/>
          </a:prstGeom>
          <a:solidFill>
            <a:srgbClr val="F8F864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7 kg </a:t>
            </a:r>
            <a:r>
              <a:rPr lang="en-US" sz="4000" b="1" i="1" dirty="0" err="1"/>
              <a:t>rau</a:t>
            </a:r>
            <a:endParaRPr lang="en-US" sz="4000" b="1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3143249" y="5058974"/>
            <a:ext cx="87664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3200" dirty="0" err="1"/>
              <a:t>Tổng</a:t>
            </a:r>
            <a:r>
              <a:rPr lang="en-US" sz="3200" dirty="0"/>
              <a:t> (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rau</a:t>
            </a:r>
            <a:r>
              <a:rPr lang="en-US" sz="3200" dirty="0"/>
              <a:t> </a:t>
            </a:r>
            <a:r>
              <a:rPr lang="en-US" sz="3200" dirty="0" err="1"/>
              <a:t>Tổ</a:t>
            </a:r>
            <a:r>
              <a:rPr lang="en-US" sz="3200" dirty="0"/>
              <a:t> 1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Tổ</a:t>
            </a:r>
            <a:r>
              <a:rPr lang="en-US" sz="3200" dirty="0"/>
              <a:t> 2 </a:t>
            </a:r>
            <a:r>
              <a:rPr lang="en-US" sz="3200" dirty="0" err="1"/>
              <a:t>thu</a:t>
            </a:r>
            <a:r>
              <a:rPr lang="en-US" sz="3200" dirty="0"/>
              <a:t> </a:t>
            </a:r>
            <a:r>
              <a:rPr lang="en-US" sz="3200" dirty="0" err="1"/>
              <a:t>hoạch</a:t>
            </a:r>
            <a:r>
              <a:rPr lang="en-US" sz="3200" dirty="0"/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3124288" y="6012647"/>
            <a:ext cx="87664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3200" dirty="0" err="1"/>
              <a:t>Hiệu</a:t>
            </a:r>
            <a:r>
              <a:rPr lang="en-US" sz="3200" dirty="0"/>
              <a:t> (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rau</a:t>
            </a:r>
            <a:r>
              <a:rPr lang="en-US" sz="3200" dirty="0"/>
              <a:t> </a:t>
            </a:r>
            <a:r>
              <a:rPr lang="en-US" sz="3200" dirty="0" err="1"/>
              <a:t>Tổ</a:t>
            </a:r>
            <a:r>
              <a:rPr lang="en-US" sz="3200" dirty="0"/>
              <a:t> 1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Tổ</a:t>
            </a:r>
            <a:r>
              <a:rPr lang="en-US" sz="3200" dirty="0"/>
              <a:t> 2).</a:t>
            </a:r>
          </a:p>
        </p:txBody>
      </p:sp>
      <p:sp>
        <p:nvSpPr>
          <p:cNvPr id="36" name="Hộp Văn bản 14">
            <a:extLst>
              <a:ext uri="{FF2B5EF4-FFF2-40B4-BE49-F238E27FC236}">
                <a16:creationId xmlns:a16="http://schemas.microsoft.com/office/drawing/2014/main" xmlns="" id="{1157ED18-EBA4-52DE-A5AA-9953BEE8FD11}"/>
              </a:ext>
            </a:extLst>
          </p:cNvPr>
          <p:cNvSpPr txBox="1"/>
          <p:nvPr/>
        </p:nvSpPr>
        <p:spPr>
          <a:xfrm>
            <a:off x="636178" y="2353070"/>
            <a:ext cx="2438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ln w="28575">
                  <a:solidFill>
                    <a:sysClr val="windowText" lastClr="000000"/>
                  </a:solidFill>
                </a:ln>
                <a:solidFill>
                  <a:srgbClr val="FFFF8F"/>
                </a:solidFill>
                <a:latin typeface="iCiel Pony" panose="02000000000000000000" pitchFamily="2" charset="0"/>
              </a:rPr>
              <a:t>T</a:t>
            </a:r>
            <a:r>
              <a:rPr lang="en-US" sz="5000" dirty="0">
                <a:ln w="28575">
                  <a:solidFill>
                    <a:sysClr val="windowText" lastClr="000000"/>
                  </a:solidFill>
                </a:ln>
                <a:solidFill>
                  <a:srgbClr val="E8C2D2"/>
                </a:solidFill>
                <a:latin typeface="iCiel Pony" panose="02000000000000000000" pitchFamily="2" charset="0"/>
              </a:rPr>
              <a:t>A </a:t>
            </a:r>
            <a:r>
              <a:rPr lang="en-US" sz="5000" dirty="0">
                <a:ln w="28575">
                  <a:solidFill>
                    <a:sysClr val="windowText" lastClr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iCiel Pony" panose="02000000000000000000" pitchFamily="2" charset="0"/>
              </a:rPr>
              <a:t>C</a:t>
            </a:r>
            <a:r>
              <a:rPr lang="en-US" sz="5000" dirty="0">
                <a:ln w="28575">
                  <a:solidFill>
                    <a:sysClr val="windowText" lastClr="000000"/>
                  </a:solidFill>
                </a:ln>
                <a:solidFill>
                  <a:srgbClr val="F5B677"/>
                </a:solidFill>
                <a:latin typeface="iCiel Pony" panose="02000000000000000000" pitchFamily="2" charset="0"/>
              </a:rPr>
              <a:t>Ó</a:t>
            </a:r>
            <a:r>
              <a:rPr lang="en-US" sz="5000" dirty="0">
                <a:ln w="28575">
                  <a:solidFill>
                    <a:sysClr val="windowText" lastClr="000000"/>
                  </a:solidFill>
                </a:ln>
                <a:solidFill>
                  <a:srgbClr val="78F4A1"/>
                </a:solidFill>
                <a:latin typeface="iCiel Pony" panose="02000000000000000000" pitchFamily="2" charset="0"/>
              </a:rPr>
              <a:t>:</a:t>
            </a:r>
            <a:endParaRPr lang="vi-VN" sz="5000" dirty="0">
              <a:ln w="28575">
                <a:solidFill>
                  <a:sysClr val="windowText" lastClr="000000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3859709" y="2340426"/>
            <a:ext cx="4573393" cy="783193"/>
          </a:xfrm>
          <a:prstGeom prst="roundRect">
            <a:avLst/>
          </a:prstGeom>
          <a:solidFill>
            <a:srgbClr val="F4B8AE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454594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 animBg="1"/>
      <p:bldP spid="28" grpId="1" animBg="1"/>
      <p:bldP spid="29" grpId="0"/>
      <p:bldP spid="30" grpId="0"/>
      <p:bldP spid="36" grpId="0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2" b="63161"/>
          <a:stretch/>
        </p:blipFill>
        <p:spPr>
          <a:xfrm>
            <a:off x="6855958" y="-633617"/>
            <a:ext cx="6185647" cy="20842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2" b="63161"/>
          <a:stretch/>
        </p:blipFill>
        <p:spPr>
          <a:xfrm>
            <a:off x="-510988" y="-726141"/>
            <a:ext cx="6185647" cy="208429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1012325" y="2512476"/>
            <a:ext cx="105763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5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5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1" name="Nhóm 7">
            <a:extLst>
              <a:ext uri="{FF2B5EF4-FFF2-40B4-BE49-F238E27FC236}">
                <a16:creationId xmlns:a16="http://schemas.microsoft.com/office/drawing/2014/main" xmlns="" id="{9489627E-CB62-97BB-1803-93A21401105B}"/>
              </a:ext>
            </a:extLst>
          </p:cNvPr>
          <p:cNvGrpSpPr/>
          <p:nvPr/>
        </p:nvGrpSpPr>
        <p:grpSpPr>
          <a:xfrm>
            <a:off x="440745" y="1121048"/>
            <a:ext cx="11310509" cy="1602130"/>
            <a:chOff x="824581" y="118961"/>
            <a:chExt cx="11310509" cy="1602130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824581" y="243763"/>
              <a:ext cx="1131050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b="1" dirty="0"/>
                <a:t>            </a:t>
              </a:r>
              <a:r>
                <a:rPr lang="en-US" sz="3000" b="1" dirty="0" err="1"/>
                <a:t>Tổ</a:t>
              </a:r>
              <a:r>
                <a:rPr lang="en-US" sz="3000" b="1" dirty="0"/>
                <a:t> 1 </a:t>
              </a:r>
              <a:r>
                <a:rPr lang="en-US" sz="3000" b="1" dirty="0" err="1"/>
                <a:t>và</a:t>
              </a:r>
              <a:r>
                <a:rPr lang="en-US" sz="3000" b="1" dirty="0"/>
                <a:t> </a:t>
              </a:r>
              <a:r>
                <a:rPr lang="en-US" sz="3000" b="1" dirty="0" err="1"/>
                <a:t>Tổ</a:t>
              </a:r>
              <a:r>
                <a:rPr lang="en-US" sz="3000" b="1" dirty="0"/>
                <a:t> 2 </a:t>
              </a:r>
              <a:r>
                <a:rPr lang="en-US" sz="3000" b="1" dirty="0" err="1"/>
                <a:t>thu</a:t>
              </a:r>
              <a:r>
                <a:rPr lang="en-US" sz="3000" b="1" dirty="0"/>
                <a:t> </a:t>
              </a:r>
              <a:r>
                <a:rPr lang="en-US" sz="3000" b="1" dirty="0" err="1"/>
                <a:t>hoạch</a:t>
              </a:r>
              <a:r>
                <a:rPr lang="en-US" sz="3000" b="1" dirty="0"/>
                <a:t> </a:t>
              </a:r>
              <a:r>
                <a:rPr lang="en-US" sz="3000" b="1" dirty="0" err="1"/>
                <a:t>được</a:t>
              </a:r>
              <a:r>
                <a:rPr lang="en-US" sz="3000" b="1" dirty="0"/>
                <a:t> </a:t>
              </a:r>
              <a:r>
                <a:rPr lang="en-US" sz="3000" b="1" dirty="0" err="1"/>
                <a:t>tất</a:t>
              </a:r>
              <a:r>
                <a:rPr lang="en-US" sz="3000" b="1" dirty="0"/>
                <a:t> </a:t>
              </a:r>
              <a:r>
                <a:rPr lang="en-US" sz="3000" b="1" dirty="0" err="1"/>
                <a:t>cả</a:t>
              </a:r>
              <a:r>
                <a:rPr lang="en-US" sz="3000" b="1" dirty="0"/>
                <a:t> 65 kg </a:t>
              </a:r>
              <a:r>
                <a:rPr lang="en-US" sz="3000" b="1" dirty="0" err="1"/>
                <a:t>rau</a:t>
              </a:r>
              <a:r>
                <a:rPr lang="en-US" sz="3000" b="1" dirty="0"/>
                <a:t>. Số </a:t>
              </a:r>
              <a:r>
                <a:rPr lang="en-US" sz="3000" b="1" dirty="0" err="1"/>
                <a:t>rau</a:t>
              </a:r>
              <a:r>
                <a:rPr lang="en-US" sz="3000" b="1" dirty="0"/>
                <a:t> </a:t>
              </a:r>
              <a:r>
                <a:rPr lang="en-US" sz="3000" b="1" dirty="0" err="1"/>
                <a:t>thu</a:t>
              </a:r>
              <a:r>
                <a:rPr lang="en-US" sz="3000" b="1" dirty="0"/>
                <a:t> </a:t>
              </a:r>
              <a:r>
                <a:rPr lang="en-US" sz="3000" b="1" dirty="0" err="1"/>
                <a:t>hoạch</a:t>
              </a:r>
              <a:r>
                <a:rPr lang="en-US" sz="3000" b="1" dirty="0"/>
                <a:t> </a:t>
              </a:r>
              <a:r>
                <a:rPr lang="en-US" sz="3000" b="1" dirty="0" err="1"/>
                <a:t>của</a:t>
              </a:r>
              <a:r>
                <a:rPr lang="en-US" sz="3000" b="1" dirty="0"/>
                <a:t> </a:t>
              </a:r>
              <a:r>
                <a:rPr lang="en-US" sz="3000" b="1" dirty="0" err="1"/>
                <a:t>Tổ</a:t>
              </a:r>
              <a:r>
                <a:rPr lang="en-US" sz="3000" b="1" dirty="0"/>
                <a:t> 1 </a:t>
              </a:r>
              <a:r>
                <a:rPr lang="en-US" sz="3000" b="1" dirty="0" err="1"/>
                <a:t>nhiều</a:t>
              </a:r>
              <a:r>
                <a:rPr lang="en-US" sz="3000" b="1" dirty="0"/>
                <a:t> </a:t>
              </a:r>
              <a:r>
                <a:rPr lang="en-US" sz="3000" b="1" dirty="0" err="1"/>
                <a:t>hơn</a:t>
              </a:r>
              <a:r>
                <a:rPr lang="en-US" sz="3000" b="1" dirty="0"/>
                <a:t> </a:t>
              </a:r>
              <a:r>
                <a:rPr lang="en-US" sz="3000" b="1" dirty="0" err="1"/>
                <a:t>Tổ</a:t>
              </a:r>
              <a:r>
                <a:rPr lang="en-US" sz="3000" b="1" dirty="0"/>
                <a:t> 2 </a:t>
              </a:r>
              <a:r>
                <a:rPr lang="en-US" sz="3000" b="1" dirty="0" err="1"/>
                <a:t>là</a:t>
              </a:r>
              <a:r>
                <a:rPr lang="en-US" sz="3000" b="1" dirty="0"/>
                <a:t> 7 kg. </a:t>
              </a:r>
              <a:r>
                <a:rPr lang="en-US" sz="3000" b="1" dirty="0" err="1"/>
                <a:t>Hỏi</a:t>
              </a:r>
              <a:r>
                <a:rPr lang="en-US" sz="3000" b="1" dirty="0"/>
                <a:t> </a:t>
              </a:r>
              <a:r>
                <a:rPr lang="en-US" sz="3000" b="1" dirty="0" err="1"/>
                <a:t>mỗi</a:t>
              </a:r>
              <a:r>
                <a:rPr lang="en-US" sz="3000" b="1" dirty="0"/>
                <a:t> </a:t>
              </a:r>
              <a:r>
                <a:rPr lang="en-US" sz="3000" b="1" dirty="0" err="1"/>
                <a:t>tổ</a:t>
              </a:r>
              <a:r>
                <a:rPr lang="en-US" sz="3000" b="1" dirty="0"/>
                <a:t> </a:t>
              </a:r>
              <a:r>
                <a:rPr lang="en-US" sz="3000" b="1" dirty="0" err="1"/>
                <a:t>thu</a:t>
              </a:r>
              <a:r>
                <a:rPr lang="en-US" sz="3000" b="1" dirty="0"/>
                <a:t> </a:t>
              </a:r>
              <a:r>
                <a:rPr lang="en-US" sz="3000" b="1" dirty="0" err="1"/>
                <a:t>hoạch</a:t>
              </a:r>
              <a:r>
                <a:rPr lang="en-US" sz="3000" b="1" dirty="0"/>
                <a:t> </a:t>
              </a:r>
              <a:r>
                <a:rPr lang="en-US" sz="3000" b="1" dirty="0" err="1"/>
                <a:t>được</a:t>
              </a:r>
              <a:r>
                <a:rPr lang="en-US" sz="3000" b="1" dirty="0"/>
                <a:t> </a:t>
              </a:r>
              <a:r>
                <a:rPr lang="en-US" sz="3000" b="1" dirty="0" err="1"/>
                <a:t>bao</a:t>
              </a:r>
              <a:r>
                <a:rPr lang="en-US" sz="3000" b="1" dirty="0"/>
                <a:t> </a:t>
              </a:r>
              <a:r>
                <a:rPr lang="en-US" sz="3000" b="1" dirty="0" err="1"/>
                <a:t>nhiêu</a:t>
              </a:r>
              <a:r>
                <a:rPr lang="en-US" sz="3000" b="1" dirty="0"/>
                <a:t> </a:t>
              </a:r>
              <a:r>
                <a:rPr lang="en-US" sz="3000" b="1" dirty="0" err="1"/>
                <a:t>ki</a:t>
              </a:r>
              <a:r>
                <a:rPr lang="en-US" sz="3000" b="1" dirty="0"/>
                <a:t>-</a:t>
              </a:r>
              <a:r>
                <a:rPr lang="en-US" sz="3000" b="1" dirty="0" err="1"/>
                <a:t>lô</a:t>
              </a:r>
              <a:r>
                <a:rPr lang="en-US" sz="3000" b="1" dirty="0"/>
                <a:t>-gam </a:t>
              </a:r>
              <a:r>
                <a:rPr lang="en-US" sz="3000" b="1" dirty="0" err="1"/>
                <a:t>rau</a:t>
              </a:r>
              <a:r>
                <a:rPr lang="en-US" sz="3000" b="1" dirty="0"/>
                <a:t>?</a:t>
              </a:r>
              <a:endParaRPr lang="vi-VN" sz="3000" b="1" dirty="0"/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xmlns="" id="{5719930A-368D-12B8-5BF6-1C17D7828032}"/>
                </a:ext>
              </a:extLst>
            </p:cNvPr>
            <p:cNvSpPr/>
            <p:nvPr/>
          </p:nvSpPr>
          <p:spPr>
            <a:xfrm>
              <a:off x="1105367" y="118961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xmlns="" id="{B830302B-6BEF-643E-92B0-D05212792BF4}"/>
                </a:ext>
              </a:extLst>
            </p:cNvPr>
            <p:cNvSpPr txBox="1"/>
            <p:nvPr/>
          </p:nvSpPr>
          <p:spPr>
            <a:xfrm>
              <a:off x="1180687" y="143829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1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2222" y="2984526"/>
            <a:ext cx="11396550" cy="3993821"/>
            <a:chOff x="598542" y="2942723"/>
            <a:chExt cx="11396550" cy="3993821"/>
          </a:xfrm>
        </p:grpSpPr>
        <p:grpSp>
          <p:nvGrpSpPr>
            <p:cNvPr id="50" name="Group 49"/>
            <p:cNvGrpSpPr/>
            <p:nvPr/>
          </p:nvGrpSpPr>
          <p:grpSpPr>
            <a:xfrm>
              <a:off x="8449063" y="4441965"/>
              <a:ext cx="1610353" cy="1282499"/>
              <a:chOff x="6928142" y="4694395"/>
              <a:chExt cx="1610353" cy="1282499"/>
            </a:xfrm>
          </p:grpSpPr>
          <p:sp>
            <p:nvSpPr>
              <p:cNvPr id="51" name="Left Brace 50"/>
              <p:cNvSpPr/>
              <p:nvPr/>
            </p:nvSpPr>
            <p:spPr>
              <a:xfrm rot="16200000" flipV="1">
                <a:off x="7281309" y="4341228"/>
                <a:ext cx="582020" cy="1288353"/>
              </a:xfrm>
              <a:prstGeom prst="leftBrace">
                <a:avLst>
                  <a:gd name="adj1" fmla="val 42396"/>
                  <a:gd name="adj2" fmla="val 5133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7333331" y="5192064"/>
                <a:ext cx="1205164" cy="784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500" b="1" dirty="0" smtClean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7kg</a:t>
                </a:r>
                <a:endParaRPr lang="en-US" sz="45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618124" y="3777035"/>
              <a:ext cx="2376968" cy="2114690"/>
              <a:chOff x="9351381" y="4135198"/>
              <a:chExt cx="2376968" cy="2114690"/>
            </a:xfrm>
          </p:grpSpPr>
          <p:sp>
            <p:nvSpPr>
              <p:cNvPr id="54" name="Left Brace 53"/>
              <p:cNvSpPr/>
              <p:nvPr/>
            </p:nvSpPr>
            <p:spPr>
              <a:xfrm rot="10800000" flipV="1">
                <a:off x="9351381" y="4135198"/>
                <a:ext cx="562637" cy="2114690"/>
              </a:xfrm>
              <a:prstGeom prst="leftBrace">
                <a:avLst>
                  <a:gd name="adj1" fmla="val 42396"/>
                  <a:gd name="adj2" fmla="val 4731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9975330" y="4800128"/>
                <a:ext cx="1753019" cy="784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5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65 kg</a:t>
                </a:r>
                <a:endParaRPr lang="en-US" sz="45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l="11195" t="3520" r="342"/>
            <a:stretch/>
          </p:blipFill>
          <p:spPr>
            <a:xfrm>
              <a:off x="598542" y="2942723"/>
              <a:ext cx="9138875" cy="3993821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994" y="230895"/>
            <a:ext cx="7000538" cy="14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24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237</TotalTime>
  <Words>1355</Words>
  <Application>Microsoft Office PowerPoint</Application>
  <PresentationFormat>Custom</PresentationFormat>
  <Paragraphs>217</Paragraphs>
  <Slides>23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/>
  <dc:description>9Slide.vn</dc:description>
  <cp:lastModifiedBy>LyLy</cp:lastModifiedBy>
  <cp:revision>91</cp:revision>
  <dcterms:created xsi:type="dcterms:W3CDTF">2023-08-19T11:43:08Z</dcterms:created>
  <dcterms:modified xsi:type="dcterms:W3CDTF">2024-01-17T12:35:39Z</dcterms:modified>
  <cp:category>9Slide.vn</cp:category>
</cp:coreProperties>
</file>